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0" r:id="rId4"/>
  </p:sldMasterIdLst>
  <p:notesMasterIdLst>
    <p:notesMasterId r:id="rId41"/>
  </p:notesMasterIdLst>
  <p:sldIdLst>
    <p:sldId id="256" r:id="rId5"/>
    <p:sldId id="257" r:id="rId6"/>
    <p:sldId id="462" r:id="rId7"/>
    <p:sldId id="303" r:id="rId8"/>
    <p:sldId id="435" r:id="rId9"/>
    <p:sldId id="459" r:id="rId10"/>
    <p:sldId id="492" r:id="rId11"/>
    <p:sldId id="491" r:id="rId12"/>
    <p:sldId id="500" r:id="rId13"/>
    <p:sldId id="494" r:id="rId14"/>
    <p:sldId id="495" r:id="rId15"/>
    <p:sldId id="496" r:id="rId16"/>
    <p:sldId id="497" r:id="rId17"/>
    <p:sldId id="509" r:id="rId18"/>
    <p:sldId id="513" r:id="rId19"/>
    <p:sldId id="421" r:id="rId20"/>
    <p:sldId id="501" r:id="rId21"/>
    <p:sldId id="422" r:id="rId22"/>
    <p:sldId id="424" r:id="rId23"/>
    <p:sldId id="418" r:id="rId24"/>
    <p:sldId id="307" r:id="rId25"/>
    <p:sldId id="508" r:id="rId26"/>
    <p:sldId id="504" r:id="rId27"/>
    <p:sldId id="505" r:id="rId28"/>
    <p:sldId id="506" r:id="rId29"/>
    <p:sldId id="507" r:id="rId30"/>
    <p:sldId id="514" r:id="rId31"/>
    <p:sldId id="308" r:id="rId32"/>
    <p:sldId id="510" r:id="rId33"/>
    <p:sldId id="512" r:id="rId34"/>
    <p:sldId id="511" r:id="rId35"/>
    <p:sldId id="306" r:id="rId36"/>
    <p:sldId id="431" r:id="rId37"/>
    <p:sldId id="420" r:id="rId38"/>
    <p:sldId id="313" r:id="rId39"/>
    <p:sldId id="314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B94"/>
    <a:srgbClr val="FF6600"/>
    <a:srgbClr val="C28E87"/>
    <a:srgbClr val="A00A0A"/>
    <a:srgbClr val="D2A08E"/>
    <a:srgbClr val="88493F"/>
    <a:srgbClr val="332F36"/>
    <a:srgbClr val="E6E6E6"/>
    <a:srgbClr val="57314F"/>
    <a:srgbClr val="6D5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54" y="67"/>
      </p:cViewPr>
      <p:guideLst>
        <p:guide orient="horz" pos="394"/>
        <p:guide pos="3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5" Type="http://schemas.openxmlformats.org/officeDocument/2006/relationships/tags" Target="tags/tag56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D0770-F54E-4DEF-B550-A6C63A7923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9B0E2-F24E-4542-ABD1-C39EE19B08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4" Type="http://schemas.openxmlformats.org/officeDocument/2006/relationships/tags" Target="../tags/tag93.xml"/><Relationship Id="rId93" Type="http://schemas.openxmlformats.org/officeDocument/2006/relationships/tags" Target="../tags/tag92.xml"/><Relationship Id="rId92" Type="http://schemas.openxmlformats.org/officeDocument/2006/relationships/tags" Target="../tags/tag91.xml"/><Relationship Id="rId91" Type="http://schemas.openxmlformats.org/officeDocument/2006/relationships/tags" Target="../tags/tag90.xml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5" Type="http://schemas.openxmlformats.org/officeDocument/2006/relationships/tags" Target="../tags/tag127.xml"/><Relationship Id="rId34" Type="http://schemas.openxmlformats.org/officeDocument/2006/relationships/tags" Target="../tags/tag126.xml"/><Relationship Id="rId33" Type="http://schemas.openxmlformats.org/officeDocument/2006/relationships/tags" Target="../tags/tag125.xml"/><Relationship Id="rId32" Type="http://schemas.openxmlformats.org/officeDocument/2006/relationships/tags" Target="../tags/tag124.xml"/><Relationship Id="rId31" Type="http://schemas.openxmlformats.org/officeDocument/2006/relationships/tags" Target="../tags/tag123.xml"/><Relationship Id="rId30" Type="http://schemas.openxmlformats.org/officeDocument/2006/relationships/tags" Target="../tags/tag122.xml"/><Relationship Id="rId3" Type="http://schemas.openxmlformats.org/officeDocument/2006/relationships/tags" Target="../tags/tag95.xml"/><Relationship Id="rId29" Type="http://schemas.openxmlformats.org/officeDocument/2006/relationships/tags" Target="../tags/tag121.xml"/><Relationship Id="rId28" Type="http://schemas.openxmlformats.org/officeDocument/2006/relationships/tags" Target="../tags/tag120.xml"/><Relationship Id="rId27" Type="http://schemas.openxmlformats.org/officeDocument/2006/relationships/tags" Target="../tags/tag119.xml"/><Relationship Id="rId26" Type="http://schemas.openxmlformats.org/officeDocument/2006/relationships/tags" Target="../tags/tag118.xml"/><Relationship Id="rId25" Type="http://schemas.openxmlformats.org/officeDocument/2006/relationships/tags" Target="../tags/tag117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4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3" Type="http://schemas.openxmlformats.org/officeDocument/2006/relationships/tags" Target="../tags/tag219.xml"/><Relationship Id="rId92" Type="http://schemas.openxmlformats.org/officeDocument/2006/relationships/tags" Target="../tags/tag218.xml"/><Relationship Id="rId91" Type="http://schemas.openxmlformats.org/officeDocument/2006/relationships/tags" Target="../tags/tag217.xml"/><Relationship Id="rId90" Type="http://schemas.openxmlformats.org/officeDocument/2006/relationships/tags" Target="../tags/tag216.xml"/><Relationship Id="rId9" Type="http://schemas.openxmlformats.org/officeDocument/2006/relationships/tags" Target="../tags/tag135.xml"/><Relationship Id="rId89" Type="http://schemas.openxmlformats.org/officeDocument/2006/relationships/tags" Target="../tags/tag215.xml"/><Relationship Id="rId88" Type="http://schemas.openxmlformats.org/officeDocument/2006/relationships/tags" Target="../tags/tag214.xml"/><Relationship Id="rId87" Type="http://schemas.openxmlformats.org/officeDocument/2006/relationships/tags" Target="../tags/tag213.xml"/><Relationship Id="rId86" Type="http://schemas.openxmlformats.org/officeDocument/2006/relationships/tags" Target="../tags/tag212.xml"/><Relationship Id="rId85" Type="http://schemas.openxmlformats.org/officeDocument/2006/relationships/tags" Target="../tags/tag211.xml"/><Relationship Id="rId84" Type="http://schemas.openxmlformats.org/officeDocument/2006/relationships/tags" Target="../tags/tag210.xml"/><Relationship Id="rId83" Type="http://schemas.openxmlformats.org/officeDocument/2006/relationships/tags" Target="../tags/tag209.xml"/><Relationship Id="rId82" Type="http://schemas.openxmlformats.org/officeDocument/2006/relationships/tags" Target="../tags/tag208.xml"/><Relationship Id="rId81" Type="http://schemas.openxmlformats.org/officeDocument/2006/relationships/tags" Target="../tags/tag207.xml"/><Relationship Id="rId80" Type="http://schemas.openxmlformats.org/officeDocument/2006/relationships/tags" Target="../tags/tag206.xml"/><Relationship Id="rId8" Type="http://schemas.openxmlformats.org/officeDocument/2006/relationships/tags" Target="../tags/tag134.xml"/><Relationship Id="rId79" Type="http://schemas.openxmlformats.org/officeDocument/2006/relationships/tags" Target="../tags/tag205.xml"/><Relationship Id="rId78" Type="http://schemas.openxmlformats.org/officeDocument/2006/relationships/tags" Target="../tags/tag204.xml"/><Relationship Id="rId77" Type="http://schemas.openxmlformats.org/officeDocument/2006/relationships/tags" Target="../tags/tag203.xml"/><Relationship Id="rId76" Type="http://schemas.openxmlformats.org/officeDocument/2006/relationships/tags" Target="../tags/tag202.xml"/><Relationship Id="rId75" Type="http://schemas.openxmlformats.org/officeDocument/2006/relationships/tags" Target="../tags/tag201.xml"/><Relationship Id="rId74" Type="http://schemas.openxmlformats.org/officeDocument/2006/relationships/tags" Target="../tags/tag200.xml"/><Relationship Id="rId73" Type="http://schemas.openxmlformats.org/officeDocument/2006/relationships/tags" Target="../tags/tag199.xml"/><Relationship Id="rId72" Type="http://schemas.openxmlformats.org/officeDocument/2006/relationships/tags" Target="../tags/tag198.xml"/><Relationship Id="rId71" Type="http://schemas.openxmlformats.org/officeDocument/2006/relationships/tags" Target="../tags/tag197.xml"/><Relationship Id="rId70" Type="http://schemas.openxmlformats.org/officeDocument/2006/relationships/tags" Target="../tags/tag196.xml"/><Relationship Id="rId7" Type="http://schemas.openxmlformats.org/officeDocument/2006/relationships/tags" Target="../tags/tag133.xml"/><Relationship Id="rId69" Type="http://schemas.openxmlformats.org/officeDocument/2006/relationships/tags" Target="../tags/tag195.xml"/><Relationship Id="rId68" Type="http://schemas.openxmlformats.org/officeDocument/2006/relationships/tags" Target="../tags/tag194.xml"/><Relationship Id="rId67" Type="http://schemas.openxmlformats.org/officeDocument/2006/relationships/tags" Target="../tags/tag193.xml"/><Relationship Id="rId66" Type="http://schemas.openxmlformats.org/officeDocument/2006/relationships/tags" Target="../tags/tag192.xml"/><Relationship Id="rId65" Type="http://schemas.openxmlformats.org/officeDocument/2006/relationships/tags" Target="../tags/tag191.xml"/><Relationship Id="rId64" Type="http://schemas.openxmlformats.org/officeDocument/2006/relationships/tags" Target="../tags/tag190.xml"/><Relationship Id="rId63" Type="http://schemas.openxmlformats.org/officeDocument/2006/relationships/tags" Target="../tags/tag189.xml"/><Relationship Id="rId62" Type="http://schemas.openxmlformats.org/officeDocument/2006/relationships/tags" Target="../tags/tag188.xml"/><Relationship Id="rId61" Type="http://schemas.openxmlformats.org/officeDocument/2006/relationships/tags" Target="../tags/tag187.xml"/><Relationship Id="rId60" Type="http://schemas.openxmlformats.org/officeDocument/2006/relationships/tags" Target="../tags/tag186.xml"/><Relationship Id="rId6" Type="http://schemas.openxmlformats.org/officeDocument/2006/relationships/tags" Target="../tags/tag132.xml"/><Relationship Id="rId59" Type="http://schemas.openxmlformats.org/officeDocument/2006/relationships/tags" Target="../tags/tag185.xml"/><Relationship Id="rId58" Type="http://schemas.openxmlformats.org/officeDocument/2006/relationships/tags" Target="../tags/tag184.xml"/><Relationship Id="rId57" Type="http://schemas.openxmlformats.org/officeDocument/2006/relationships/tags" Target="../tags/tag183.xml"/><Relationship Id="rId56" Type="http://schemas.openxmlformats.org/officeDocument/2006/relationships/tags" Target="../tags/tag182.xml"/><Relationship Id="rId55" Type="http://schemas.openxmlformats.org/officeDocument/2006/relationships/tags" Target="../tags/tag181.xml"/><Relationship Id="rId54" Type="http://schemas.openxmlformats.org/officeDocument/2006/relationships/tags" Target="../tags/tag180.xml"/><Relationship Id="rId53" Type="http://schemas.openxmlformats.org/officeDocument/2006/relationships/tags" Target="../tags/tag179.xml"/><Relationship Id="rId52" Type="http://schemas.openxmlformats.org/officeDocument/2006/relationships/tags" Target="../tags/tag178.xml"/><Relationship Id="rId51" Type="http://schemas.openxmlformats.org/officeDocument/2006/relationships/tags" Target="../tags/tag177.xml"/><Relationship Id="rId50" Type="http://schemas.openxmlformats.org/officeDocument/2006/relationships/tags" Target="../tags/tag176.xml"/><Relationship Id="rId5" Type="http://schemas.openxmlformats.org/officeDocument/2006/relationships/tags" Target="../tags/tag131.xml"/><Relationship Id="rId49" Type="http://schemas.openxmlformats.org/officeDocument/2006/relationships/tags" Target="../tags/tag175.xml"/><Relationship Id="rId48" Type="http://schemas.openxmlformats.org/officeDocument/2006/relationships/tags" Target="../tags/tag174.xml"/><Relationship Id="rId47" Type="http://schemas.openxmlformats.org/officeDocument/2006/relationships/tags" Target="../tags/tag173.xml"/><Relationship Id="rId46" Type="http://schemas.openxmlformats.org/officeDocument/2006/relationships/tags" Target="../tags/tag172.xml"/><Relationship Id="rId45" Type="http://schemas.openxmlformats.org/officeDocument/2006/relationships/tags" Target="../tags/tag171.xml"/><Relationship Id="rId44" Type="http://schemas.openxmlformats.org/officeDocument/2006/relationships/tags" Target="../tags/tag170.xml"/><Relationship Id="rId43" Type="http://schemas.openxmlformats.org/officeDocument/2006/relationships/tags" Target="../tags/tag169.xml"/><Relationship Id="rId42" Type="http://schemas.openxmlformats.org/officeDocument/2006/relationships/tags" Target="../tags/tag168.xml"/><Relationship Id="rId41" Type="http://schemas.openxmlformats.org/officeDocument/2006/relationships/tags" Target="../tags/tag167.xml"/><Relationship Id="rId40" Type="http://schemas.openxmlformats.org/officeDocument/2006/relationships/tags" Target="../tags/tag166.xml"/><Relationship Id="rId4" Type="http://schemas.openxmlformats.org/officeDocument/2006/relationships/tags" Target="../tags/tag130.xml"/><Relationship Id="rId39" Type="http://schemas.openxmlformats.org/officeDocument/2006/relationships/tags" Target="../tags/tag165.xml"/><Relationship Id="rId38" Type="http://schemas.openxmlformats.org/officeDocument/2006/relationships/tags" Target="../tags/tag164.xml"/><Relationship Id="rId37" Type="http://schemas.openxmlformats.org/officeDocument/2006/relationships/tags" Target="../tags/tag163.xml"/><Relationship Id="rId36" Type="http://schemas.openxmlformats.org/officeDocument/2006/relationships/tags" Target="../tags/tag162.xml"/><Relationship Id="rId35" Type="http://schemas.openxmlformats.org/officeDocument/2006/relationships/tags" Target="../tags/tag161.xml"/><Relationship Id="rId34" Type="http://schemas.openxmlformats.org/officeDocument/2006/relationships/tags" Target="../tags/tag160.xml"/><Relationship Id="rId33" Type="http://schemas.openxmlformats.org/officeDocument/2006/relationships/tags" Target="../tags/tag159.xml"/><Relationship Id="rId32" Type="http://schemas.openxmlformats.org/officeDocument/2006/relationships/tags" Target="../tags/tag158.xml"/><Relationship Id="rId31" Type="http://schemas.openxmlformats.org/officeDocument/2006/relationships/tags" Target="../tags/tag157.xml"/><Relationship Id="rId30" Type="http://schemas.openxmlformats.org/officeDocument/2006/relationships/tags" Target="../tags/tag156.xml"/><Relationship Id="rId3" Type="http://schemas.openxmlformats.org/officeDocument/2006/relationships/tags" Target="../tags/tag129.xml"/><Relationship Id="rId29" Type="http://schemas.openxmlformats.org/officeDocument/2006/relationships/tags" Target="../tags/tag155.xml"/><Relationship Id="rId28" Type="http://schemas.openxmlformats.org/officeDocument/2006/relationships/tags" Target="../tags/tag154.xml"/><Relationship Id="rId27" Type="http://schemas.openxmlformats.org/officeDocument/2006/relationships/tags" Target="../tags/tag153.xml"/><Relationship Id="rId26" Type="http://schemas.openxmlformats.org/officeDocument/2006/relationships/tags" Target="../tags/tag152.xml"/><Relationship Id="rId25" Type="http://schemas.openxmlformats.org/officeDocument/2006/relationships/tags" Target="../tags/tag151.xml"/><Relationship Id="rId24" Type="http://schemas.openxmlformats.org/officeDocument/2006/relationships/tags" Target="../tags/tag150.xml"/><Relationship Id="rId23" Type="http://schemas.openxmlformats.org/officeDocument/2006/relationships/tags" Target="../tags/tag149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tags" Target="../tags/tag128.xml"/><Relationship Id="rId19" Type="http://schemas.openxmlformats.org/officeDocument/2006/relationships/tags" Target="../tags/tag145.xml"/><Relationship Id="rId18" Type="http://schemas.openxmlformats.org/officeDocument/2006/relationships/tags" Target="../tags/tag144.xml"/><Relationship Id="rId17" Type="http://schemas.openxmlformats.org/officeDocument/2006/relationships/tags" Target="../tags/tag143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4" Type="http://schemas.openxmlformats.org/officeDocument/2006/relationships/tags" Target="../tags/tag338.xml"/><Relationship Id="rId83" Type="http://schemas.openxmlformats.org/officeDocument/2006/relationships/tags" Target="../tags/tag337.xml"/><Relationship Id="rId82" Type="http://schemas.openxmlformats.org/officeDocument/2006/relationships/tags" Target="../tags/tag336.xml"/><Relationship Id="rId81" Type="http://schemas.openxmlformats.org/officeDocument/2006/relationships/tags" Target="../tags/tag335.xml"/><Relationship Id="rId80" Type="http://schemas.openxmlformats.org/officeDocument/2006/relationships/tags" Target="../tags/tag334.xml"/><Relationship Id="rId8" Type="http://schemas.openxmlformats.org/officeDocument/2006/relationships/tags" Target="../tags/tag262.xml"/><Relationship Id="rId79" Type="http://schemas.openxmlformats.org/officeDocument/2006/relationships/tags" Target="../tags/tag333.xml"/><Relationship Id="rId78" Type="http://schemas.openxmlformats.org/officeDocument/2006/relationships/tags" Target="../tags/tag332.xml"/><Relationship Id="rId77" Type="http://schemas.openxmlformats.org/officeDocument/2006/relationships/tags" Target="../tags/tag331.xml"/><Relationship Id="rId76" Type="http://schemas.openxmlformats.org/officeDocument/2006/relationships/tags" Target="../tags/tag330.xml"/><Relationship Id="rId75" Type="http://schemas.openxmlformats.org/officeDocument/2006/relationships/tags" Target="../tags/tag329.xml"/><Relationship Id="rId74" Type="http://schemas.openxmlformats.org/officeDocument/2006/relationships/tags" Target="../tags/tag328.xml"/><Relationship Id="rId73" Type="http://schemas.openxmlformats.org/officeDocument/2006/relationships/tags" Target="../tags/tag327.xml"/><Relationship Id="rId72" Type="http://schemas.openxmlformats.org/officeDocument/2006/relationships/tags" Target="../tags/tag326.xml"/><Relationship Id="rId71" Type="http://schemas.openxmlformats.org/officeDocument/2006/relationships/tags" Target="../tags/tag325.xml"/><Relationship Id="rId70" Type="http://schemas.openxmlformats.org/officeDocument/2006/relationships/tags" Target="../tags/tag324.xml"/><Relationship Id="rId7" Type="http://schemas.openxmlformats.org/officeDocument/2006/relationships/tags" Target="../tags/tag261.xml"/><Relationship Id="rId69" Type="http://schemas.openxmlformats.org/officeDocument/2006/relationships/tags" Target="../tags/tag323.xml"/><Relationship Id="rId68" Type="http://schemas.openxmlformats.org/officeDocument/2006/relationships/tags" Target="../tags/tag322.xml"/><Relationship Id="rId67" Type="http://schemas.openxmlformats.org/officeDocument/2006/relationships/tags" Target="../tags/tag321.xml"/><Relationship Id="rId66" Type="http://schemas.openxmlformats.org/officeDocument/2006/relationships/tags" Target="../tags/tag320.xml"/><Relationship Id="rId65" Type="http://schemas.openxmlformats.org/officeDocument/2006/relationships/tags" Target="../tags/tag319.xml"/><Relationship Id="rId64" Type="http://schemas.openxmlformats.org/officeDocument/2006/relationships/tags" Target="../tags/tag318.xml"/><Relationship Id="rId63" Type="http://schemas.openxmlformats.org/officeDocument/2006/relationships/tags" Target="../tags/tag317.xml"/><Relationship Id="rId62" Type="http://schemas.openxmlformats.org/officeDocument/2006/relationships/tags" Target="../tags/tag316.xml"/><Relationship Id="rId61" Type="http://schemas.openxmlformats.org/officeDocument/2006/relationships/tags" Target="../tags/tag315.xml"/><Relationship Id="rId60" Type="http://schemas.openxmlformats.org/officeDocument/2006/relationships/tags" Target="../tags/tag314.xml"/><Relationship Id="rId6" Type="http://schemas.openxmlformats.org/officeDocument/2006/relationships/tags" Target="../tags/tag260.xml"/><Relationship Id="rId59" Type="http://schemas.openxmlformats.org/officeDocument/2006/relationships/tags" Target="../tags/tag313.xml"/><Relationship Id="rId58" Type="http://schemas.openxmlformats.org/officeDocument/2006/relationships/tags" Target="../tags/tag312.xml"/><Relationship Id="rId57" Type="http://schemas.openxmlformats.org/officeDocument/2006/relationships/tags" Target="../tags/tag311.xml"/><Relationship Id="rId56" Type="http://schemas.openxmlformats.org/officeDocument/2006/relationships/tags" Target="../tags/tag310.xml"/><Relationship Id="rId55" Type="http://schemas.openxmlformats.org/officeDocument/2006/relationships/tags" Target="../tags/tag309.xml"/><Relationship Id="rId54" Type="http://schemas.openxmlformats.org/officeDocument/2006/relationships/tags" Target="../tags/tag308.xml"/><Relationship Id="rId53" Type="http://schemas.openxmlformats.org/officeDocument/2006/relationships/tags" Target="../tags/tag307.xml"/><Relationship Id="rId52" Type="http://schemas.openxmlformats.org/officeDocument/2006/relationships/tags" Target="../tags/tag306.xml"/><Relationship Id="rId51" Type="http://schemas.openxmlformats.org/officeDocument/2006/relationships/tags" Target="../tags/tag305.xml"/><Relationship Id="rId50" Type="http://schemas.openxmlformats.org/officeDocument/2006/relationships/tags" Target="../tags/tag304.xml"/><Relationship Id="rId5" Type="http://schemas.openxmlformats.org/officeDocument/2006/relationships/tags" Target="../tags/tag259.xml"/><Relationship Id="rId49" Type="http://schemas.openxmlformats.org/officeDocument/2006/relationships/tags" Target="../tags/tag303.xml"/><Relationship Id="rId48" Type="http://schemas.openxmlformats.org/officeDocument/2006/relationships/tags" Target="../tags/tag302.xml"/><Relationship Id="rId47" Type="http://schemas.openxmlformats.org/officeDocument/2006/relationships/tags" Target="../tags/tag301.xml"/><Relationship Id="rId46" Type="http://schemas.openxmlformats.org/officeDocument/2006/relationships/tags" Target="../tags/tag300.xml"/><Relationship Id="rId45" Type="http://schemas.openxmlformats.org/officeDocument/2006/relationships/tags" Target="../tags/tag299.xml"/><Relationship Id="rId44" Type="http://schemas.openxmlformats.org/officeDocument/2006/relationships/tags" Target="../tags/tag298.xml"/><Relationship Id="rId43" Type="http://schemas.openxmlformats.org/officeDocument/2006/relationships/tags" Target="../tags/tag297.xml"/><Relationship Id="rId42" Type="http://schemas.openxmlformats.org/officeDocument/2006/relationships/tags" Target="../tags/tag296.xml"/><Relationship Id="rId41" Type="http://schemas.openxmlformats.org/officeDocument/2006/relationships/tags" Target="../tags/tag295.xml"/><Relationship Id="rId40" Type="http://schemas.openxmlformats.org/officeDocument/2006/relationships/tags" Target="../tags/tag294.xml"/><Relationship Id="rId4" Type="http://schemas.openxmlformats.org/officeDocument/2006/relationships/tags" Target="../tags/tag258.xml"/><Relationship Id="rId39" Type="http://schemas.openxmlformats.org/officeDocument/2006/relationships/tags" Target="../tags/tag293.xml"/><Relationship Id="rId38" Type="http://schemas.openxmlformats.org/officeDocument/2006/relationships/tags" Target="../tags/tag292.xml"/><Relationship Id="rId37" Type="http://schemas.openxmlformats.org/officeDocument/2006/relationships/tags" Target="../tags/tag291.xml"/><Relationship Id="rId36" Type="http://schemas.openxmlformats.org/officeDocument/2006/relationships/tags" Target="../tags/tag290.xml"/><Relationship Id="rId35" Type="http://schemas.openxmlformats.org/officeDocument/2006/relationships/tags" Target="../tags/tag289.xml"/><Relationship Id="rId34" Type="http://schemas.openxmlformats.org/officeDocument/2006/relationships/tags" Target="../tags/tag288.xml"/><Relationship Id="rId33" Type="http://schemas.openxmlformats.org/officeDocument/2006/relationships/tags" Target="../tags/tag287.xml"/><Relationship Id="rId32" Type="http://schemas.openxmlformats.org/officeDocument/2006/relationships/tags" Target="../tags/tag286.xml"/><Relationship Id="rId31" Type="http://schemas.openxmlformats.org/officeDocument/2006/relationships/tags" Target="../tags/tag285.xml"/><Relationship Id="rId30" Type="http://schemas.openxmlformats.org/officeDocument/2006/relationships/tags" Target="../tags/tag284.xml"/><Relationship Id="rId3" Type="http://schemas.openxmlformats.org/officeDocument/2006/relationships/tags" Target="../tags/tag257.xml"/><Relationship Id="rId29" Type="http://schemas.openxmlformats.org/officeDocument/2006/relationships/tags" Target="../tags/tag283.xml"/><Relationship Id="rId28" Type="http://schemas.openxmlformats.org/officeDocument/2006/relationships/tags" Target="../tags/tag282.xml"/><Relationship Id="rId27" Type="http://schemas.openxmlformats.org/officeDocument/2006/relationships/tags" Target="../tags/tag281.xml"/><Relationship Id="rId26" Type="http://schemas.openxmlformats.org/officeDocument/2006/relationships/tags" Target="../tags/tag280.xml"/><Relationship Id="rId25" Type="http://schemas.openxmlformats.org/officeDocument/2006/relationships/tags" Target="../tags/tag279.xml"/><Relationship Id="rId24" Type="http://schemas.openxmlformats.org/officeDocument/2006/relationships/tags" Target="../tags/tag278.xml"/><Relationship Id="rId23" Type="http://schemas.openxmlformats.org/officeDocument/2006/relationships/tags" Target="../tags/tag277.xml"/><Relationship Id="rId22" Type="http://schemas.openxmlformats.org/officeDocument/2006/relationships/tags" Target="../tags/tag276.xml"/><Relationship Id="rId21" Type="http://schemas.openxmlformats.org/officeDocument/2006/relationships/tags" Target="../tags/tag275.xml"/><Relationship Id="rId20" Type="http://schemas.openxmlformats.org/officeDocument/2006/relationships/tags" Target="../tags/tag274.xml"/><Relationship Id="rId2" Type="http://schemas.openxmlformats.org/officeDocument/2006/relationships/tags" Target="../tags/tag256.xml"/><Relationship Id="rId19" Type="http://schemas.openxmlformats.org/officeDocument/2006/relationships/tags" Target="../tags/tag273.xml"/><Relationship Id="rId18" Type="http://schemas.openxmlformats.org/officeDocument/2006/relationships/tags" Target="../tags/tag272.xml"/><Relationship Id="rId17" Type="http://schemas.openxmlformats.org/officeDocument/2006/relationships/tags" Target="../tags/tag271.xml"/><Relationship Id="rId16" Type="http://schemas.openxmlformats.org/officeDocument/2006/relationships/tags" Target="../tags/tag270.xml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6" Type="http://schemas.openxmlformats.org/officeDocument/2006/relationships/tags" Target="../tags/tag369.xml"/><Relationship Id="rId25" Type="http://schemas.openxmlformats.org/officeDocument/2006/relationships/tags" Target="../tags/tag368.xml"/><Relationship Id="rId24" Type="http://schemas.openxmlformats.org/officeDocument/2006/relationships/tags" Target="../tags/tag367.xml"/><Relationship Id="rId23" Type="http://schemas.openxmlformats.org/officeDocument/2006/relationships/tags" Target="../tags/tag366.xml"/><Relationship Id="rId22" Type="http://schemas.openxmlformats.org/officeDocument/2006/relationships/tags" Target="../tags/tag365.xml"/><Relationship Id="rId21" Type="http://schemas.openxmlformats.org/officeDocument/2006/relationships/tags" Target="../tags/tag364.xml"/><Relationship Id="rId20" Type="http://schemas.openxmlformats.org/officeDocument/2006/relationships/tags" Target="../tags/tag363.xml"/><Relationship Id="rId2" Type="http://schemas.openxmlformats.org/officeDocument/2006/relationships/tags" Target="../tags/tag345.xml"/><Relationship Id="rId19" Type="http://schemas.openxmlformats.org/officeDocument/2006/relationships/tags" Target="../tags/tag362.xml"/><Relationship Id="rId18" Type="http://schemas.openxmlformats.org/officeDocument/2006/relationships/tags" Target="../tags/tag361.xml"/><Relationship Id="rId17" Type="http://schemas.openxmlformats.org/officeDocument/2006/relationships/tags" Target="../tags/tag360.xml"/><Relationship Id="rId16" Type="http://schemas.openxmlformats.org/officeDocument/2006/relationships/tags" Target="../tags/tag359.xml"/><Relationship Id="rId15" Type="http://schemas.openxmlformats.org/officeDocument/2006/relationships/tags" Target="../tags/tag358.xml"/><Relationship Id="rId14" Type="http://schemas.openxmlformats.org/officeDocument/2006/relationships/tags" Target="../tags/tag357.xml"/><Relationship Id="rId13" Type="http://schemas.openxmlformats.org/officeDocument/2006/relationships/tags" Target="../tags/tag356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7" Type="http://schemas.openxmlformats.org/officeDocument/2006/relationships/tags" Target="../tags/tag395.xml"/><Relationship Id="rId26" Type="http://schemas.openxmlformats.org/officeDocument/2006/relationships/tags" Target="../tags/tag394.xml"/><Relationship Id="rId25" Type="http://schemas.openxmlformats.org/officeDocument/2006/relationships/tags" Target="../tags/tag393.xml"/><Relationship Id="rId24" Type="http://schemas.openxmlformats.org/officeDocument/2006/relationships/tags" Target="../tags/tag392.xml"/><Relationship Id="rId23" Type="http://schemas.openxmlformats.org/officeDocument/2006/relationships/tags" Target="../tags/tag391.xml"/><Relationship Id="rId22" Type="http://schemas.openxmlformats.org/officeDocument/2006/relationships/tags" Target="../tags/tag390.xml"/><Relationship Id="rId21" Type="http://schemas.openxmlformats.org/officeDocument/2006/relationships/tags" Target="../tags/tag389.xml"/><Relationship Id="rId20" Type="http://schemas.openxmlformats.org/officeDocument/2006/relationships/tags" Target="../tags/tag388.xml"/><Relationship Id="rId2" Type="http://schemas.openxmlformats.org/officeDocument/2006/relationships/tags" Target="../tags/tag370.xml"/><Relationship Id="rId19" Type="http://schemas.openxmlformats.org/officeDocument/2006/relationships/tags" Target="../tags/tag387.xml"/><Relationship Id="rId18" Type="http://schemas.openxmlformats.org/officeDocument/2006/relationships/tags" Target="../tags/tag386.xml"/><Relationship Id="rId17" Type="http://schemas.openxmlformats.org/officeDocument/2006/relationships/tags" Target="../tags/tag385.xml"/><Relationship Id="rId16" Type="http://schemas.openxmlformats.org/officeDocument/2006/relationships/tags" Target="../tags/tag384.xml"/><Relationship Id="rId15" Type="http://schemas.openxmlformats.org/officeDocument/2006/relationships/tags" Target="../tags/tag383.xml"/><Relationship Id="rId14" Type="http://schemas.openxmlformats.org/officeDocument/2006/relationships/tags" Target="../tags/tag382.xml"/><Relationship Id="rId13" Type="http://schemas.openxmlformats.org/officeDocument/2006/relationships/tags" Target="../tags/tag381.xml"/><Relationship Id="rId12" Type="http://schemas.openxmlformats.org/officeDocument/2006/relationships/tags" Target="../tags/tag380.xml"/><Relationship Id="rId11" Type="http://schemas.openxmlformats.org/officeDocument/2006/relationships/tags" Target="../tags/tag379.xml"/><Relationship Id="rId10" Type="http://schemas.openxmlformats.org/officeDocument/2006/relationships/tags" Target="../tags/tag378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tags" Target="../tags/tag397.xml"/><Relationship Id="rId28" Type="http://schemas.openxmlformats.org/officeDocument/2006/relationships/tags" Target="../tags/tag422.xml"/><Relationship Id="rId27" Type="http://schemas.openxmlformats.org/officeDocument/2006/relationships/tags" Target="../tags/tag421.xml"/><Relationship Id="rId26" Type="http://schemas.openxmlformats.org/officeDocument/2006/relationships/tags" Target="../tags/tag420.xml"/><Relationship Id="rId25" Type="http://schemas.openxmlformats.org/officeDocument/2006/relationships/tags" Target="../tags/tag419.xml"/><Relationship Id="rId24" Type="http://schemas.openxmlformats.org/officeDocument/2006/relationships/tags" Target="../tags/tag418.xml"/><Relationship Id="rId23" Type="http://schemas.openxmlformats.org/officeDocument/2006/relationships/tags" Target="../tags/tag417.xml"/><Relationship Id="rId22" Type="http://schemas.openxmlformats.org/officeDocument/2006/relationships/tags" Target="../tags/tag416.xml"/><Relationship Id="rId21" Type="http://schemas.openxmlformats.org/officeDocument/2006/relationships/tags" Target="../tags/tag415.xml"/><Relationship Id="rId20" Type="http://schemas.openxmlformats.org/officeDocument/2006/relationships/tags" Target="../tags/tag414.xml"/><Relationship Id="rId2" Type="http://schemas.openxmlformats.org/officeDocument/2006/relationships/tags" Target="../tags/tag396.xml"/><Relationship Id="rId19" Type="http://schemas.openxmlformats.org/officeDocument/2006/relationships/tags" Target="../tags/tag413.xml"/><Relationship Id="rId18" Type="http://schemas.openxmlformats.org/officeDocument/2006/relationships/tags" Target="../tags/tag412.xml"/><Relationship Id="rId17" Type="http://schemas.openxmlformats.org/officeDocument/2006/relationships/tags" Target="../tags/tag411.xml"/><Relationship Id="rId16" Type="http://schemas.openxmlformats.org/officeDocument/2006/relationships/tags" Target="../tags/tag410.xml"/><Relationship Id="rId15" Type="http://schemas.openxmlformats.org/officeDocument/2006/relationships/tags" Target="../tags/tag409.xml"/><Relationship Id="rId14" Type="http://schemas.openxmlformats.org/officeDocument/2006/relationships/tags" Target="../tags/tag408.xml"/><Relationship Id="rId13" Type="http://schemas.openxmlformats.org/officeDocument/2006/relationships/tags" Target="../tags/tag407.xml"/><Relationship Id="rId12" Type="http://schemas.openxmlformats.org/officeDocument/2006/relationships/tags" Target="../tags/tag406.xml"/><Relationship Id="rId11" Type="http://schemas.openxmlformats.org/officeDocument/2006/relationships/tags" Target="../tags/tag405.xml"/><Relationship Id="rId10" Type="http://schemas.openxmlformats.org/officeDocument/2006/relationships/tags" Target="../tags/tag404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tags" Target="../tags/tag425.xml"/><Relationship Id="rId3" Type="http://schemas.openxmlformats.org/officeDocument/2006/relationships/tags" Target="../tags/tag424.xml"/><Relationship Id="rId27" Type="http://schemas.openxmlformats.org/officeDocument/2006/relationships/tags" Target="../tags/tag448.xml"/><Relationship Id="rId26" Type="http://schemas.openxmlformats.org/officeDocument/2006/relationships/tags" Target="../tags/tag447.xml"/><Relationship Id="rId25" Type="http://schemas.openxmlformats.org/officeDocument/2006/relationships/tags" Target="../tags/tag446.xml"/><Relationship Id="rId24" Type="http://schemas.openxmlformats.org/officeDocument/2006/relationships/tags" Target="../tags/tag445.xml"/><Relationship Id="rId23" Type="http://schemas.openxmlformats.org/officeDocument/2006/relationships/tags" Target="../tags/tag444.xml"/><Relationship Id="rId22" Type="http://schemas.openxmlformats.org/officeDocument/2006/relationships/tags" Target="../tags/tag443.xml"/><Relationship Id="rId21" Type="http://schemas.openxmlformats.org/officeDocument/2006/relationships/tags" Target="../tags/tag442.xml"/><Relationship Id="rId20" Type="http://schemas.openxmlformats.org/officeDocument/2006/relationships/tags" Target="../tags/tag441.xml"/><Relationship Id="rId2" Type="http://schemas.openxmlformats.org/officeDocument/2006/relationships/tags" Target="../tags/tag423.xml"/><Relationship Id="rId19" Type="http://schemas.openxmlformats.org/officeDocument/2006/relationships/tags" Target="../tags/tag440.xml"/><Relationship Id="rId18" Type="http://schemas.openxmlformats.org/officeDocument/2006/relationships/tags" Target="../tags/tag439.xml"/><Relationship Id="rId17" Type="http://schemas.openxmlformats.org/officeDocument/2006/relationships/tags" Target="../tags/tag438.xml"/><Relationship Id="rId16" Type="http://schemas.openxmlformats.org/officeDocument/2006/relationships/tags" Target="../tags/tag437.xml"/><Relationship Id="rId15" Type="http://schemas.openxmlformats.org/officeDocument/2006/relationships/tags" Target="../tags/tag436.xml"/><Relationship Id="rId14" Type="http://schemas.openxmlformats.org/officeDocument/2006/relationships/tags" Target="../tags/tag435.xml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456.xml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2" Type="http://schemas.openxmlformats.org/officeDocument/2006/relationships/tags" Target="../tags/tag459.xml"/><Relationship Id="rId11" Type="http://schemas.openxmlformats.org/officeDocument/2006/relationships/tags" Target="../tags/tag458.xml"/><Relationship Id="rId10" Type="http://schemas.openxmlformats.org/officeDocument/2006/relationships/tags" Target="../tags/tag45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467.xml"/><Relationship Id="rId8" Type="http://schemas.openxmlformats.org/officeDocument/2006/relationships/tags" Target="../tags/tag466.xml"/><Relationship Id="rId7" Type="http://schemas.openxmlformats.org/officeDocument/2006/relationships/tags" Target="../tags/tag465.xml"/><Relationship Id="rId6" Type="http://schemas.openxmlformats.org/officeDocument/2006/relationships/tags" Target="../tags/tag464.xml"/><Relationship Id="rId5" Type="http://schemas.openxmlformats.org/officeDocument/2006/relationships/tags" Target="../tags/tag463.xml"/><Relationship Id="rId48" Type="http://schemas.openxmlformats.org/officeDocument/2006/relationships/tags" Target="../tags/tag506.xml"/><Relationship Id="rId47" Type="http://schemas.openxmlformats.org/officeDocument/2006/relationships/tags" Target="../tags/tag505.xml"/><Relationship Id="rId46" Type="http://schemas.openxmlformats.org/officeDocument/2006/relationships/tags" Target="../tags/tag504.xml"/><Relationship Id="rId45" Type="http://schemas.openxmlformats.org/officeDocument/2006/relationships/tags" Target="../tags/tag503.xml"/><Relationship Id="rId44" Type="http://schemas.openxmlformats.org/officeDocument/2006/relationships/tags" Target="../tags/tag502.xml"/><Relationship Id="rId43" Type="http://schemas.openxmlformats.org/officeDocument/2006/relationships/tags" Target="../tags/tag501.xml"/><Relationship Id="rId42" Type="http://schemas.openxmlformats.org/officeDocument/2006/relationships/tags" Target="../tags/tag500.xml"/><Relationship Id="rId41" Type="http://schemas.openxmlformats.org/officeDocument/2006/relationships/tags" Target="../tags/tag499.xml"/><Relationship Id="rId40" Type="http://schemas.openxmlformats.org/officeDocument/2006/relationships/tags" Target="../tags/tag498.xml"/><Relationship Id="rId4" Type="http://schemas.openxmlformats.org/officeDocument/2006/relationships/tags" Target="../tags/tag462.xml"/><Relationship Id="rId39" Type="http://schemas.openxmlformats.org/officeDocument/2006/relationships/tags" Target="../tags/tag497.xml"/><Relationship Id="rId38" Type="http://schemas.openxmlformats.org/officeDocument/2006/relationships/tags" Target="../tags/tag496.xml"/><Relationship Id="rId37" Type="http://schemas.openxmlformats.org/officeDocument/2006/relationships/tags" Target="../tags/tag495.xml"/><Relationship Id="rId36" Type="http://schemas.openxmlformats.org/officeDocument/2006/relationships/tags" Target="../tags/tag494.xml"/><Relationship Id="rId35" Type="http://schemas.openxmlformats.org/officeDocument/2006/relationships/tags" Target="../tags/tag493.xml"/><Relationship Id="rId34" Type="http://schemas.openxmlformats.org/officeDocument/2006/relationships/tags" Target="../tags/tag492.xml"/><Relationship Id="rId33" Type="http://schemas.openxmlformats.org/officeDocument/2006/relationships/tags" Target="../tags/tag491.xml"/><Relationship Id="rId32" Type="http://schemas.openxmlformats.org/officeDocument/2006/relationships/tags" Target="../tags/tag490.xml"/><Relationship Id="rId31" Type="http://schemas.openxmlformats.org/officeDocument/2006/relationships/tags" Target="../tags/tag489.xml"/><Relationship Id="rId30" Type="http://schemas.openxmlformats.org/officeDocument/2006/relationships/tags" Target="../tags/tag488.xml"/><Relationship Id="rId3" Type="http://schemas.openxmlformats.org/officeDocument/2006/relationships/tags" Target="../tags/tag461.xml"/><Relationship Id="rId29" Type="http://schemas.openxmlformats.org/officeDocument/2006/relationships/tags" Target="../tags/tag487.xml"/><Relationship Id="rId28" Type="http://schemas.openxmlformats.org/officeDocument/2006/relationships/tags" Target="../tags/tag486.xml"/><Relationship Id="rId27" Type="http://schemas.openxmlformats.org/officeDocument/2006/relationships/tags" Target="../tags/tag485.xml"/><Relationship Id="rId26" Type="http://schemas.openxmlformats.org/officeDocument/2006/relationships/tags" Target="../tags/tag484.xml"/><Relationship Id="rId25" Type="http://schemas.openxmlformats.org/officeDocument/2006/relationships/tags" Target="../tags/tag483.xml"/><Relationship Id="rId24" Type="http://schemas.openxmlformats.org/officeDocument/2006/relationships/tags" Target="../tags/tag482.xml"/><Relationship Id="rId23" Type="http://schemas.openxmlformats.org/officeDocument/2006/relationships/tags" Target="../tags/tag481.xml"/><Relationship Id="rId22" Type="http://schemas.openxmlformats.org/officeDocument/2006/relationships/tags" Target="../tags/tag480.xml"/><Relationship Id="rId21" Type="http://schemas.openxmlformats.org/officeDocument/2006/relationships/tags" Target="../tags/tag479.xml"/><Relationship Id="rId20" Type="http://schemas.openxmlformats.org/officeDocument/2006/relationships/tags" Target="../tags/tag478.xml"/><Relationship Id="rId2" Type="http://schemas.openxmlformats.org/officeDocument/2006/relationships/tags" Target="../tags/tag460.xml"/><Relationship Id="rId19" Type="http://schemas.openxmlformats.org/officeDocument/2006/relationships/tags" Target="../tags/tag477.xml"/><Relationship Id="rId18" Type="http://schemas.openxmlformats.org/officeDocument/2006/relationships/tags" Target="../tags/tag476.xml"/><Relationship Id="rId17" Type="http://schemas.openxmlformats.org/officeDocument/2006/relationships/tags" Target="../tags/tag475.xml"/><Relationship Id="rId16" Type="http://schemas.openxmlformats.org/officeDocument/2006/relationships/tags" Target="../tags/tag474.xml"/><Relationship Id="rId15" Type="http://schemas.openxmlformats.org/officeDocument/2006/relationships/tags" Target="../tags/tag473.xml"/><Relationship Id="rId14" Type="http://schemas.openxmlformats.org/officeDocument/2006/relationships/tags" Target="../tags/tag472.xml"/><Relationship Id="rId13" Type="http://schemas.openxmlformats.org/officeDocument/2006/relationships/tags" Target="../tags/tag471.xml"/><Relationship Id="rId12" Type="http://schemas.openxmlformats.org/officeDocument/2006/relationships/tags" Target="../tags/tag470.xml"/><Relationship Id="rId11" Type="http://schemas.openxmlformats.org/officeDocument/2006/relationships/tags" Target="../tags/tag469.xml"/><Relationship Id="rId10" Type="http://schemas.openxmlformats.org/officeDocument/2006/relationships/tags" Target="../tags/tag46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-10533"/>
            <a:ext cx="12192000" cy="6872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B962C8B-B14F-4D97-AF65-F5344CB8AC3E}" type="datetime1">
              <a:rPr lang="zh-CN" altLang="en-US" dirty="0">
                <a:latin typeface="Calibri" panose="020F0502020204030204" charset="0"/>
              </a:rPr>
            </a:fld>
            <a:endParaRPr lang="zh-CN" altLang="en-US" dirty="0">
              <a:latin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latin typeface="Calibri" panose="020F05020202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-10533"/>
            <a:ext cx="12192000" cy="6872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-3356"/>
            <a:ext cx="12193225" cy="68613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" y="-9594"/>
            <a:ext cx="12187389" cy="6867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B962C8B-B14F-4D97-AF65-F5344CB8AC3E}" type="datetime1">
              <a:rPr lang="zh-CN" altLang="en-US" dirty="0">
                <a:latin typeface="Calibri" panose="020F0502020204030204" charset="0"/>
              </a:rPr>
            </a:fld>
            <a:endParaRPr lang="zh-CN" altLang="en-US" dirty="0">
              <a:latin typeface="Calibri" panose="020F050202020403020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latin typeface="Calibri" panose="020F050202020403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B962C8B-B14F-4D97-AF65-F5344CB8AC3E}" type="datetime1">
              <a:rPr lang="zh-CN" altLang="en-US" dirty="0">
                <a:latin typeface="Calibri" panose="020F0502020204030204" charset="0"/>
              </a:rPr>
            </a:fld>
            <a:endParaRPr lang="zh-CN" altLang="en-US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B962C8B-B14F-4D97-AF65-F5344CB8AC3E}" type="datetime1">
              <a:rPr lang="zh-CN" altLang="en-US" dirty="0">
                <a:latin typeface="Calibri" panose="020F0502020204030204" charset="0"/>
              </a:rPr>
            </a:fld>
            <a:endParaRPr lang="zh-CN" altLang="en-US" dirty="0">
              <a:latin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latin typeface="Calibri" panose="020F05020202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/>
          <p:nvPr>
            <p:custDataLst>
              <p:tags r:id="rId2"/>
            </p:custDataLst>
          </p:nvPr>
        </p:nvSpPr>
        <p:spPr bwMode="auto">
          <a:xfrm>
            <a:off x="8909050" y="2859087"/>
            <a:ext cx="3282950" cy="3998913"/>
          </a:xfrm>
          <a:custGeom>
            <a:avLst/>
            <a:gdLst>
              <a:gd name="T0" fmla="*/ 1840 w 1840"/>
              <a:gd name="T1" fmla="*/ 392 h 2240"/>
              <a:gd name="T2" fmla="*/ 1208 w 1840"/>
              <a:gd name="T3" fmla="*/ 476 h 2240"/>
              <a:gd name="T4" fmla="*/ 1012 w 1840"/>
              <a:gd name="T5" fmla="*/ 916 h 2240"/>
              <a:gd name="T6" fmla="*/ 736 w 1840"/>
              <a:gd name="T7" fmla="*/ 2240 h 2240"/>
              <a:gd name="T8" fmla="*/ 1840 w 1840"/>
              <a:gd name="T9" fmla="*/ 2240 h 2240"/>
              <a:gd name="T10" fmla="*/ 1840 w 1840"/>
              <a:gd name="T11" fmla="*/ 392 h 2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0" h="2240">
                <a:moveTo>
                  <a:pt x="1840" y="392"/>
                </a:moveTo>
                <a:cubicBezTo>
                  <a:pt x="1840" y="392"/>
                  <a:pt x="996" y="0"/>
                  <a:pt x="1208" y="476"/>
                </a:cubicBezTo>
                <a:cubicBezTo>
                  <a:pt x="1208" y="476"/>
                  <a:pt x="1464" y="904"/>
                  <a:pt x="1012" y="916"/>
                </a:cubicBezTo>
                <a:cubicBezTo>
                  <a:pt x="1012" y="916"/>
                  <a:pt x="0" y="1208"/>
                  <a:pt x="736" y="2240"/>
                </a:cubicBezTo>
                <a:cubicBezTo>
                  <a:pt x="1840" y="2240"/>
                  <a:pt x="1840" y="2240"/>
                  <a:pt x="1840" y="2240"/>
                </a:cubicBezTo>
                <a:lnTo>
                  <a:pt x="1840" y="3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5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441450" cy="1277938"/>
          </a:xfrm>
          <a:custGeom>
            <a:avLst/>
            <a:gdLst>
              <a:gd name="T0" fmla="*/ 620 w 808"/>
              <a:gd name="T1" fmla="*/ 0 h 716"/>
              <a:gd name="T2" fmla="*/ 620 w 808"/>
              <a:gd name="T3" fmla="*/ 300 h 716"/>
              <a:gd name="T4" fmla="*/ 428 w 808"/>
              <a:gd name="T5" fmla="*/ 580 h 716"/>
              <a:gd name="T6" fmla="*/ 0 w 808"/>
              <a:gd name="T7" fmla="*/ 716 h 716"/>
              <a:gd name="T8" fmla="*/ 0 w 808"/>
              <a:gd name="T9" fmla="*/ 0 h 716"/>
              <a:gd name="T10" fmla="*/ 620 w 808"/>
              <a:gd name="T11" fmla="*/ 0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8" h="716">
                <a:moveTo>
                  <a:pt x="620" y="0"/>
                </a:moveTo>
                <a:cubicBezTo>
                  <a:pt x="620" y="0"/>
                  <a:pt x="432" y="84"/>
                  <a:pt x="620" y="300"/>
                </a:cubicBezTo>
                <a:cubicBezTo>
                  <a:pt x="808" y="516"/>
                  <a:pt x="588" y="640"/>
                  <a:pt x="428" y="580"/>
                </a:cubicBezTo>
                <a:cubicBezTo>
                  <a:pt x="268" y="520"/>
                  <a:pt x="60" y="524"/>
                  <a:pt x="0" y="716"/>
                </a:cubicBezTo>
                <a:cubicBezTo>
                  <a:pt x="0" y="0"/>
                  <a:pt x="0" y="0"/>
                  <a:pt x="0" y="0"/>
                </a:cubicBezTo>
                <a:lnTo>
                  <a:pt x="6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6"/>
          <p:cNvSpPr/>
          <p:nvPr>
            <p:custDataLst>
              <p:tags r:id="rId4"/>
            </p:custDataLst>
          </p:nvPr>
        </p:nvSpPr>
        <p:spPr bwMode="auto">
          <a:xfrm>
            <a:off x="0" y="3995737"/>
            <a:ext cx="2433638" cy="2862263"/>
          </a:xfrm>
          <a:custGeom>
            <a:avLst/>
            <a:gdLst>
              <a:gd name="T0" fmla="*/ 0 w 1364"/>
              <a:gd name="T1" fmla="*/ 208 h 1604"/>
              <a:gd name="T2" fmla="*/ 1288 w 1364"/>
              <a:gd name="T3" fmla="*/ 1092 h 1604"/>
              <a:gd name="T4" fmla="*/ 1016 w 1364"/>
              <a:gd name="T5" fmla="*/ 1324 h 1604"/>
              <a:gd name="T6" fmla="*/ 920 w 1364"/>
              <a:gd name="T7" fmla="*/ 1296 h 1604"/>
              <a:gd name="T8" fmla="*/ 648 w 1364"/>
              <a:gd name="T9" fmla="*/ 1604 h 1604"/>
              <a:gd name="T10" fmla="*/ 0 w 1364"/>
              <a:gd name="T11" fmla="*/ 1604 h 1604"/>
              <a:gd name="T12" fmla="*/ 0 w 1364"/>
              <a:gd name="T13" fmla="*/ 208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4" h="1604">
                <a:moveTo>
                  <a:pt x="0" y="208"/>
                </a:moveTo>
                <a:cubicBezTo>
                  <a:pt x="0" y="208"/>
                  <a:pt x="1040" y="0"/>
                  <a:pt x="1288" y="1092"/>
                </a:cubicBezTo>
                <a:cubicBezTo>
                  <a:pt x="1288" y="1092"/>
                  <a:pt x="1364" y="1388"/>
                  <a:pt x="1016" y="1324"/>
                </a:cubicBezTo>
                <a:cubicBezTo>
                  <a:pt x="920" y="1296"/>
                  <a:pt x="920" y="1296"/>
                  <a:pt x="920" y="1296"/>
                </a:cubicBezTo>
                <a:cubicBezTo>
                  <a:pt x="920" y="1296"/>
                  <a:pt x="716" y="1236"/>
                  <a:pt x="648" y="1604"/>
                </a:cubicBezTo>
                <a:cubicBezTo>
                  <a:pt x="0" y="1604"/>
                  <a:pt x="0" y="1604"/>
                  <a:pt x="0" y="1604"/>
                </a:cubicBez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7"/>
          <p:cNvSpPr/>
          <p:nvPr>
            <p:custDataLst>
              <p:tags r:id="rId5"/>
            </p:custDataLst>
          </p:nvPr>
        </p:nvSpPr>
        <p:spPr bwMode="auto">
          <a:xfrm>
            <a:off x="479502" y="5089664"/>
            <a:ext cx="4076997" cy="1768336"/>
          </a:xfrm>
          <a:custGeom>
            <a:avLst/>
            <a:gdLst>
              <a:gd name="T0" fmla="*/ 0 w 1624"/>
              <a:gd name="T1" fmla="*/ 704 h 704"/>
              <a:gd name="T2" fmla="*/ 1204 w 1624"/>
              <a:gd name="T3" fmla="*/ 28 h 704"/>
              <a:gd name="T4" fmla="*/ 1452 w 1624"/>
              <a:gd name="T5" fmla="*/ 304 h 704"/>
              <a:gd name="T6" fmla="*/ 1376 w 1624"/>
              <a:gd name="T7" fmla="*/ 704 h 704"/>
              <a:gd name="T8" fmla="*/ 0 w 1624"/>
              <a:gd name="T9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4" h="704">
                <a:moveTo>
                  <a:pt x="0" y="704"/>
                </a:moveTo>
                <a:cubicBezTo>
                  <a:pt x="0" y="704"/>
                  <a:pt x="540" y="48"/>
                  <a:pt x="1204" y="28"/>
                </a:cubicBezTo>
                <a:cubicBezTo>
                  <a:pt x="1204" y="28"/>
                  <a:pt x="1624" y="0"/>
                  <a:pt x="1452" y="304"/>
                </a:cubicBezTo>
                <a:cubicBezTo>
                  <a:pt x="1452" y="304"/>
                  <a:pt x="1252" y="616"/>
                  <a:pt x="1376" y="704"/>
                </a:cubicBezTo>
                <a:lnTo>
                  <a:pt x="0" y="70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"/>
          <p:cNvSpPr/>
          <p:nvPr>
            <p:custDataLst>
              <p:tags r:id="rId6"/>
            </p:custDataLst>
          </p:nvPr>
        </p:nvSpPr>
        <p:spPr bwMode="auto">
          <a:xfrm>
            <a:off x="4865858" y="5074503"/>
            <a:ext cx="6305380" cy="1783497"/>
          </a:xfrm>
          <a:custGeom>
            <a:avLst/>
            <a:gdLst>
              <a:gd name="T0" fmla="*/ 0 w 2532"/>
              <a:gd name="T1" fmla="*/ 716 h 716"/>
              <a:gd name="T2" fmla="*/ 836 w 2532"/>
              <a:gd name="T3" fmla="*/ 488 h 716"/>
              <a:gd name="T4" fmla="*/ 1488 w 2532"/>
              <a:gd name="T5" fmla="*/ 328 h 716"/>
              <a:gd name="T6" fmla="*/ 2212 w 2532"/>
              <a:gd name="T7" fmla="*/ 308 h 716"/>
              <a:gd name="T8" fmla="*/ 2496 w 2532"/>
              <a:gd name="T9" fmla="*/ 716 h 716"/>
              <a:gd name="T10" fmla="*/ 0 w 2532"/>
              <a:gd name="T11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32" h="716">
                <a:moveTo>
                  <a:pt x="0" y="716"/>
                </a:moveTo>
                <a:cubicBezTo>
                  <a:pt x="0" y="716"/>
                  <a:pt x="340" y="348"/>
                  <a:pt x="836" y="488"/>
                </a:cubicBezTo>
                <a:cubicBezTo>
                  <a:pt x="836" y="488"/>
                  <a:pt x="1212" y="656"/>
                  <a:pt x="1488" y="328"/>
                </a:cubicBezTo>
                <a:cubicBezTo>
                  <a:pt x="1764" y="0"/>
                  <a:pt x="1976" y="152"/>
                  <a:pt x="2212" y="308"/>
                </a:cubicBezTo>
                <a:cubicBezTo>
                  <a:pt x="2212" y="308"/>
                  <a:pt x="2532" y="572"/>
                  <a:pt x="2496" y="716"/>
                </a:cubicBezTo>
                <a:lnTo>
                  <a:pt x="0" y="7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9"/>
          <p:cNvSpPr/>
          <p:nvPr>
            <p:custDataLst>
              <p:tags r:id="rId7"/>
            </p:custDataLst>
          </p:nvPr>
        </p:nvSpPr>
        <p:spPr bwMode="auto">
          <a:xfrm>
            <a:off x="10150475" y="4402137"/>
            <a:ext cx="2041525" cy="2455863"/>
          </a:xfrm>
          <a:custGeom>
            <a:avLst/>
            <a:gdLst>
              <a:gd name="T0" fmla="*/ 1144 w 1144"/>
              <a:gd name="T1" fmla="*/ 0 h 1376"/>
              <a:gd name="T2" fmla="*/ 716 w 1144"/>
              <a:gd name="T3" fmla="*/ 684 h 1376"/>
              <a:gd name="T4" fmla="*/ 416 w 1144"/>
              <a:gd name="T5" fmla="*/ 1212 h 1376"/>
              <a:gd name="T6" fmla="*/ 0 w 1144"/>
              <a:gd name="T7" fmla="*/ 1376 h 1376"/>
              <a:gd name="T8" fmla="*/ 1144 w 1144"/>
              <a:gd name="T9" fmla="*/ 1376 h 1376"/>
              <a:gd name="T10" fmla="*/ 1144 w 1144"/>
              <a:gd name="T11" fmla="*/ 0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44" h="1376">
                <a:moveTo>
                  <a:pt x="1144" y="0"/>
                </a:moveTo>
                <a:cubicBezTo>
                  <a:pt x="1144" y="0"/>
                  <a:pt x="648" y="112"/>
                  <a:pt x="716" y="684"/>
                </a:cubicBezTo>
                <a:cubicBezTo>
                  <a:pt x="716" y="684"/>
                  <a:pt x="828" y="1080"/>
                  <a:pt x="416" y="1212"/>
                </a:cubicBezTo>
                <a:cubicBezTo>
                  <a:pt x="4" y="1344"/>
                  <a:pt x="0" y="1376"/>
                  <a:pt x="0" y="1376"/>
                </a:cubicBezTo>
                <a:cubicBezTo>
                  <a:pt x="1144" y="1376"/>
                  <a:pt x="1144" y="1376"/>
                  <a:pt x="1144" y="1376"/>
                </a:cubicBezTo>
                <a:lnTo>
                  <a:pt x="114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1"/>
          <p:cNvSpPr/>
          <p:nvPr>
            <p:custDataLst>
              <p:tags r:id="rId8"/>
            </p:custDataLst>
          </p:nvPr>
        </p:nvSpPr>
        <p:spPr bwMode="auto">
          <a:xfrm>
            <a:off x="10493375" y="0"/>
            <a:ext cx="1698625" cy="1543050"/>
          </a:xfrm>
          <a:custGeom>
            <a:avLst/>
            <a:gdLst>
              <a:gd name="T0" fmla="*/ 324 w 952"/>
              <a:gd name="T1" fmla="*/ 0 h 864"/>
              <a:gd name="T2" fmla="*/ 296 w 952"/>
              <a:gd name="T3" fmla="*/ 376 h 864"/>
              <a:gd name="T4" fmla="*/ 536 w 952"/>
              <a:gd name="T5" fmla="*/ 700 h 864"/>
              <a:gd name="T6" fmla="*/ 952 w 952"/>
              <a:gd name="T7" fmla="*/ 768 h 864"/>
              <a:gd name="T8" fmla="*/ 952 w 952"/>
              <a:gd name="T9" fmla="*/ 0 h 864"/>
              <a:gd name="T10" fmla="*/ 324 w 952"/>
              <a:gd name="T11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2" h="864">
                <a:moveTo>
                  <a:pt x="324" y="0"/>
                </a:moveTo>
                <a:cubicBezTo>
                  <a:pt x="324" y="0"/>
                  <a:pt x="488" y="152"/>
                  <a:pt x="296" y="376"/>
                </a:cubicBezTo>
                <a:cubicBezTo>
                  <a:pt x="296" y="376"/>
                  <a:pt x="0" y="864"/>
                  <a:pt x="536" y="700"/>
                </a:cubicBezTo>
                <a:cubicBezTo>
                  <a:pt x="536" y="700"/>
                  <a:pt x="796" y="616"/>
                  <a:pt x="952" y="768"/>
                </a:cubicBezTo>
                <a:cubicBezTo>
                  <a:pt x="952" y="0"/>
                  <a:pt x="952" y="0"/>
                  <a:pt x="952" y="0"/>
                </a:cubicBezTo>
                <a:lnTo>
                  <a:pt x="3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>
            <p:custDataLst>
              <p:tags r:id="rId9"/>
            </p:custDataLst>
          </p:nvPr>
        </p:nvGrpSpPr>
        <p:grpSpPr>
          <a:xfrm>
            <a:off x="853588" y="-15913"/>
            <a:ext cx="1778716" cy="1425979"/>
            <a:chOff x="853588" y="-15913"/>
            <a:chExt cx="1778716" cy="1425979"/>
          </a:xfrm>
        </p:grpSpPr>
        <p:sp>
          <p:nvSpPr>
            <p:cNvPr id="15" name="任意多边形 122"/>
            <p:cNvSpPr/>
            <p:nvPr>
              <p:custDataLst>
                <p:tags r:id="rId10"/>
              </p:custDataLst>
            </p:nvPr>
          </p:nvSpPr>
          <p:spPr>
            <a:xfrm>
              <a:off x="853588" y="-15912"/>
              <a:ext cx="276388" cy="478719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 121"/>
            <p:cNvSpPr/>
            <p:nvPr>
              <p:custDataLst>
                <p:tags r:id="rId11"/>
              </p:custDataLst>
            </p:nvPr>
          </p:nvSpPr>
          <p:spPr>
            <a:xfrm>
              <a:off x="863589" y="-15912"/>
              <a:ext cx="390168" cy="675791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 120"/>
            <p:cNvSpPr/>
            <p:nvPr>
              <p:custDataLst>
                <p:tags r:id="rId12"/>
              </p:custDataLst>
            </p:nvPr>
          </p:nvSpPr>
          <p:spPr>
            <a:xfrm>
              <a:off x="900607" y="-15912"/>
              <a:ext cx="475056" cy="822820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 119"/>
            <p:cNvSpPr/>
            <p:nvPr>
              <p:custDataLst>
                <p:tags r:id="rId13"/>
              </p:custDataLst>
            </p:nvPr>
          </p:nvSpPr>
          <p:spPr>
            <a:xfrm>
              <a:off x="948457" y="-15912"/>
              <a:ext cx="550987" cy="945343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 118"/>
            <p:cNvSpPr/>
            <p:nvPr>
              <p:custDataLst>
                <p:tags r:id="rId14"/>
              </p:custDataLst>
            </p:nvPr>
          </p:nvSpPr>
          <p:spPr>
            <a:xfrm>
              <a:off x="1005021" y="-15912"/>
              <a:ext cx="618203" cy="1048172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117"/>
            <p:cNvSpPr/>
            <p:nvPr>
              <p:custDataLst>
                <p:tags r:id="rId15"/>
              </p:custDataLst>
            </p:nvPr>
          </p:nvSpPr>
          <p:spPr>
            <a:xfrm>
              <a:off x="1072076" y="-15912"/>
              <a:ext cx="674930" cy="1135530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 116"/>
            <p:cNvSpPr/>
            <p:nvPr>
              <p:custDataLst>
                <p:tags r:id="rId16"/>
              </p:custDataLst>
            </p:nvPr>
          </p:nvSpPr>
          <p:spPr>
            <a:xfrm>
              <a:off x="1148012" y="-15912"/>
              <a:ext cx="722776" cy="1210228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 115"/>
            <p:cNvSpPr/>
            <p:nvPr>
              <p:custDataLst>
                <p:tags r:id="rId17"/>
              </p:custDataLst>
            </p:nvPr>
          </p:nvSpPr>
          <p:spPr>
            <a:xfrm>
              <a:off x="1229051" y="-15913"/>
              <a:ext cx="763644" cy="1272862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 114"/>
            <p:cNvSpPr/>
            <p:nvPr>
              <p:custDataLst>
                <p:tags r:id="rId18"/>
              </p:custDataLst>
            </p:nvPr>
          </p:nvSpPr>
          <p:spPr>
            <a:xfrm>
              <a:off x="1318746" y="-15912"/>
              <a:ext cx="797730" cy="1323741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任意多边形 113"/>
            <p:cNvSpPr/>
            <p:nvPr>
              <p:custDataLst>
                <p:tags r:id="rId19"/>
              </p:custDataLst>
            </p:nvPr>
          </p:nvSpPr>
          <p:spPr>
            <a:xfrm>
              <a:off x="1414829" y="-15912"/>
              <a:ext cx="825427" cy="136355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任意多边形 112"/>
            <p:cNvSpPr/>
            <p:nvPr>
              <p:custDataLst>
                <p:tags r:id="rId20"/>
              </p:custDataLst>
            </p:nvPr>
          </p:nvSpPr>
          <p:spPr>
            <a:xfrm>
              <a:off x="1516599" y="-15912"/>
              <a:ext cx="847439" cy="1394408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任意多边形 111"/>
            <p:cNvSpPr/>
            <p:nvPr>
              <p:custDataLst>
                <p:tags r:id="rId21"/>
              </p:custDataLst>
            </p:nvPr>
          </p:nvSpPr>
          <p:spPr>
            <a:xfrm>
              <a:off x="1627300" y="-7128"/>
              <a:ext cx="828336" cy="1408012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 110"/>
            <p:cNvSpPr/>
            <p:nvPr>
              <p:custDataLst>
                <p:tags r:id="rId22"/>
              </p:custDataLst>
            </p:nvPr>
          </p:nvSpPr>
          <p:spPr>
            <a:xfrm>
              <a:off x="1743904" y="89263"/>
              <a:ext cx="770928" cy="1320803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任意多边形 109"/>
            <p:cNvSpPr/>
            <p:nvPr>
              <p:custDataLst>
                <p:tags r:id="rId23"/>
              </p:custDataLst>
            </p:nvPr>
          </p:nvSpPr>
          <p:spPr>
            <a:xfrm>
              <a:off x="1871661" y="203345"/>
              <a:ext cx="693966" cy="1199834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任意多边形 108"/>
            <p:cNvSpPr/>
            <p:nvPr>
              <p:custDataLst>
                <p:tags r:id="rId24"/>
              </p:custDataLst>
            </p:nvPr>
          </p:nvSpPr>
          <p:spPr>
            <a:xfrm>
              <a:off x="2012411" y="339934"/>
              <a:ext cx="596897" cy="1033856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 107"/>
            <p:cNvSpPr/>
            <p:nvPr>
              <p:custDataLst>
                <p:tags r:id="rId25"/>
              </p:custDataLst>
            </p:nvPr>
          </p:nvSpPr>
          <p:spPr>
            <a:xfrm>
              <a:off x="2175089" y="514502"/>
              <a:ext cx="457215" cy="791919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任意多边形 106"/>
            <p:cNvSpPr/>
            <p:nvPr>
              <p:custDataLst>
                <p:tags r:id="rId26"/>
              </p:custDataLst>
            </p:nvPr>
          </p:nvSpPr>
          <p:spPr>
            <a:xfrm>
              <a:off x="2398080" y="795159"/>
              <a:ext cx="194093" cy="336179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5" name="组合 54"/>
          <p:cNvGrpSpPr/>
          <p:nvPr>
            <p:custDataLst>
              <p:tags r:id="rId27"/>
            </p:custDataLst>
          </p:nvPr>
        </p:nvGrpSpPr>
        <p:grpSpPr>
          <a:xfrm>
            <a:off x="2753955" y="5356596"/>
            <a:ext cx="1853474" cy="1512821"/>
            <a:chOff x="2753955" y="5356596"/>
            <a:chExt cx="1853474" cy="1512821"/>
          </a:xfrm>
        </p:grpSpPr>
        <p:sp>
          <p:nvSpPr>
            <p:cNvPr id="36" name="任意多边形 152"/>
            <p:cNvSpPr/>
            <p:nvPr>
              <p:custDataLst>
                <p:tags r:id="rId28"/>
              </p:custDataLst>
            </p:nvPr>
          </p:nvSpPr>
          <p:spPr>
            <a:xfrm>
              <a:off x="2852811" y="5356596"/>
              <a:ext cx="778025" cy="1338207"/>
            </a:xfrm>
            <a:custGeom>
              <a:avLst/>
              <a:gdLst>
                <a:gd name="connsiteX0" fmla="*/ 778025 w 778025"/>
                <a:gd name="connsiteY0" fmla="*/ 0 h 1338207"/>
                <a:gd name="connsiteX1" fmla="*/ 5411 w 778025"/>
                <a:gd name="connsiteY1" fmla="*/ 1338207 h 1338207"/>
                <a:gd name="connsiteX2" fmla="*/ 0 w 778025"/>
                <a:gd name="connsiteY2" fmla="*/ 1270818 h 1338207"/>
                <a:gd name="connsiteX3" fmla="*/ 716960 w 778025"/>
                <a:gd name="connsiteY3" fmla="*/ 29008 h 1338207"/>
                <a:gd name="connsiteX4" fmla="*/ 778025 w 778025"/>
                <a:gd name="connsiteY4" fmla="*/ 0 h 133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025" h="1338207">
                  <a:moveTo>
                    <a:pt x="778025" y="0"/>
                  </a:moveTo>
                  <a:cubicBezTo>
                    <a:pt x="778025" y="0"/>
                    <a:pt x="778025" y="0"/>
                    <a:pt x="5411" y="1338207"/>
                  </a:cubicBezTo>
                  <a:cubicBezTo>
                    <a:pt x="1824" y="1317234"/>
                    <a:pt x="566" y="1293826"/>
                    <a:pt x="0" y="1270818"/>
                  </a:cubicBezTo>
                  <a:cubicBezTo>
                    <a:pt x="0" y="1270818"/>
                    <a:pt x="0" y="1270818"/>
                    <a:pt x="716960" y="29008"/>
                  </a:cubicBezTo>
                  <a:cubicBezTo>
                    <a:pt x="737168" y="17994"/>
                    <a:pt x="758069" y="7379"/>
                    <a:pt x="778025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任意多边形 151"/>
            <p:cNvSpPr/>
            <p:nvPr>
              <p:custDataLst>
                <p:tags r:id="rId29"/>
              </p:custDataLst>
            </p:nvPr>
          </p:nvSpPr>
          <p:spPr>
            <a:xfrm>
              <a:off x="2911753" y="5361148"/>
              <a:ext cx="845438" cy="1440807"/>
            </a:xfrm>
            <a:custGeom>
              <a:avLst/>
              <a:gdLst>
                <a:gd name="connsiteX0" fmla="*/ 845438 w 845438"/>
                <a:gd name="connsiteY0" fmla="*/ 0 h 1440807"/>
                <a:gd name="connsiteX1" fmla="*/ 13588 w 845438"/>
                <a:gd name="connsiteY1" fmla="*/ 1440807 h 1440807"/>
                <a:gd name="connsiteX2" fmla="*/ 0 w 845438"/>
                <a:gd name="connsiteY2" fmla="*/ 1387583 h 1440807"/>
                <a:gd name="connsiteX3" fmla="*/ 792550 w 845438"/>
                <a:gd name="connsiteY3" fmla="*/ 14845 h 1440807"/>
                <a:gd name="connsiteX4" fmla="*/ 845438 w 845438"/>
                <a:gd name="connsiteY4" fmla="*/ 0 h 144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438" h="1440807">
                  <a:moveTo>
                    <a:pt x="845438" y="0"/>
                  </a:moveTo>
                  <a:cubicBezTo>
                    <a:pt x="845438" y="0"/>
                    <a:pt x="845438" y="0"/>
                    <a:pt x="13588" y="1440807"/>
                  </a:cubicBezTo>
                  <a:cubicBezTo>
                    <a:pt x="8240" y="1424484"/>
                    <a:pt x="3710" y="1406742"/>
                    <a:pt x="0" y="1387583"/>
                  </a:cubicBezTo>
                  <a:cubicBezTo>
                    <a:pt x="0" y="1387583"/>
                    <a:pt x="0" y="1387583"/>
                    <a:pt x="792550" y="14845"/>
                  </a:cubicBezTo>
                  <a:cubicBezTo>
                    <a:pt x="810998" y="8479"/>
                    <a:pt x="828628" y="3530"/>
                    <a:pt x="845438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150"/>
            <p:cNvSpPr/>
            <p:nvPr>
              <p:custDataLst>
                <p:tags r:id="rId30"/>
              </p:custDataLst>
            </p:nvPr>
          </p:nvSpPr>
          <p:spPr>
            <a:xfrm>
              <a:off x="2802949" y="5372565"/>
              <a:ext cx="689682" cy="1194565"/>
            </a:xfrm>
            <a:custGeom>
              <a:avLst/>
              <a:gdLst>
                <a:gd name="connsiteX0" fmla="*/ 689682 w 689682"/>
                <a:gd name="connsiteY0" fmla="*/ 0 h 1194565"/>
                <a:gd name="connsiteX1" fmla="*/ 0 w 689682"/>
                <a:gd name="connsiteY1" fmla="*/ 1194565 h 1194565"/>
                <a:gd name="connsiteX2" fmla="*/ 4351 w 689682"/>
                <a:gd name="connsiteY2" fmla="*/ 1110269 h 1194565"/>
                <a:gd name="connsiteX3" fmla="*/ 618855 w 689682"/>
                <a:gd name="connsiteY3" fmla="*/ 45917 h 1194565"/>
                <a:gd name="connsiteX4" fmla="*/ 689682 w 689682"/>
                <a:gd name="connsiteY4" fmla="*/ 0 h 119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682" h="1194565">
                  <a:moveTo>
                    <a:pt x="689682" y="0"/>
                  </a:moveTo>
                  <a:cubicBezTo>
                    <a:pt x="689682" y="0"/>
                    <a:pt x="689682" y="0"/>
                    <a:pt x="0" y="1194565"/>
                  </a:cubicBezTo>
                  <a:cubicBezTo>
                    <a:pt x="485" y="1166538"/>
                    <a:pt x="1663" y="1138911"/>
                    <a:pt x="4351" y="1110269"/>
                  </a:cubicBezTo>
                  <a:cubicBezTo>
                    <a:pt x="4351" y="1110269"/>
                    <a:pt x="4351" y="1110269"/>
                    <a:pt x="618855" y="45917"/>
                  </a:cubicBezTo>
                  <a:cubicBezTo>
                    <a:pt x="642316" y="29268"/>
                    <a:pt x="665653" y="14434"/>
                    <a:pt x="689682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任意多边形 149"/>
            <p:cNvSpPr/>
            <p:nvPr>
              <p:custDataLst>
                <p:tags r:id="rId31"/>
              </p:custDataLst>
            </p:nvPr>
          </p:nvSpPr>
          <p:spPr>
            <a:xfrm>
              <a:off x="2981626" y="5381822"/>
              <a:ext cx="892612" cy="1487595"/>
            </a:xfrm>
            <a:custGeom>
              <a:avLst/>
              <a:gdLst>
                <a:gd name="connsiteX0" fmla="*/ 892612 w 892612"/>
                <a:gd name="connsiteY0" fmla="*/ 0 h 1487595"/>
                <a:gd name="connsiteX1" fmla="*/ 99407 w 892612"/>
                <a:gd name="connsiteY1" fmla="*/ 1373872 h 1487595"/>
                <a:gd name="connsiteX2" fmla="*/ 33749 w 892612"/>
                <a:gd name="connsiteY2" fmla="*/ 1487595 h 1487595"/>
                <a:gd name="connsiteX3" fmla="*/ 8806 w 892612"/>
                <a:gd name="connsiteY3" fmla="*/ 1487595 h 1487595"/>
                <a:gd name="connsiteX4" fmla="*/ 0 w 892612"/>
                <a:gd name="connsiteY4" fmla="*/ 1469290 h 1487595"/>
                <a:gd name="connsiteX5" fmla="*/ 846279 w 892612"/>
                <a:gd name="connsiteY5" fmla="*/ 3492 h 1487595"/>
                <a:gd name="connsiteX6" fmla="*/ 892612 w 892612"/>
                <a:gd name="connsiteY6" fmla="*/ 0 h 148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612" h="1487595">
                  <a:moveTo>
                    <a:pt x="892612" y="0"/>
                  </a:moveTo>
                  <a:cubicBezTo>
                    <a:pt x="892612" y="0"/>
                    <a:pt x="892612" y="0"/>
                    <a:pt x="99407" y="1373872"/>
                  </a:cubicBezTo>
                  <a:lnTo>
                    <a:pt x="33749" y="1487595"/>
                  </a:lnTo>
                  <a:lnTo>
                    <a:pt x="8806" y="1487595"/>
                  </a:lnTo>
                  <a:lnTo>
                    <a:pt x="0" y="1469290"/>
                  </a:lnTo>
                  <a:cubicBezTo>
                    <a:pt x="0" y="1469290"/>
                    <a:pt x="0" y="1469290"/>
                    <a:pt x="846279" y="3492"/>
                  </a:cubicBezTo>
                  <a:cubicBezTo>
                    <a:pt x="862269" y="1383"/>
                    <a:pt x="877440" y="691"/>
                    <a:pt x="892612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任意多边形 148"/>
            <p:cNvSpPr/>
            <p:nvPr>
              <p:custDataLst>
                <p:tags r:id="rId32"/>
              </p:custDataLst>
            </p:nvPr>
          </p:nvSpPr>
          <p:spPr>
            <a:xfrm>
              <a:off x="3100041" y="5410660"/>
              <a:ext cx="883628" cy="1458756"/>
            </a:xfrm>
            <a:custGeom>
              <a:avLst/>
              <a:gdLst>
                <a:gd name="connsiteX0" fmla="*/ 842213 w 883628"/>
                <a:gd name="connsiteY0" fmla="*/ 0 h 1458756"/>
                <a:gd name="connsiteX1" fmla="*/ 883628 w 883628"/>
                <a:gd name="connsiteY1" fmla="*/ 5026 h 1458756"/>
                <a:gd name="connsiteX2" fmla="*/ 67343 w 883628"/>
                <a:gd name="connsiteY2" fmla="*/ 1418874 h 1458756"/>
                <a:gd name="connsiteX3" fmla="*/ 44317 w 883628"/>
                <a:gd name="connsiteY3" fmla="*/ 1458756 h 1458756"/>
                <a:gd name="connsiteX4" fmla="*/ 0 w 883628"/>
                <a:gd name="connsiteY4" fmla="*/ 1458756 h 1458756"/>
                <a:gd name="connsiteX5" fmla="*/ 7196 w 883628"/>
                <a:gd name="connsiteY5" fmla="*/ 1446291 h 1458756"/>
                <a:gd name="connsiteX6" fmla="*/ 842213 w 883628"/>
                <a:gd name="connsiteY6" fmla="*/ 0 h 14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628" h="1458756">
                  <a:moveTo>
                    <a:pt x="842213" y="0"/>
                  </a:moveTo>
                  <a:cubicBezTo>
                    <a:pt x="856563" y="731"/>
                    <a:pt x="870096" y="2879"/>
                    <a:pt x="883628" y="5026"/>
                  </a:cubicBezTo>
                  <a:cubicBezTo>
                    <a:pt x="883628" y="5026"/>
                    <a:pt x="883628" y="5026"/>
                    <a:pt x="67343" y="1418874"/>
                  </a:cubicBezTo>
                  <a:lnTo>
                    <a:pt x="44317" y="1458756"/>
                  </a:lnTo>
                  <a:lnTo>
                    <a:pt x="0" y="1458756"/>
                  </a:lnTo>
                  <a:lnTo>
                    <a:pt x="7196" y="1446291"/>
                  </a:lnTo>
                  <a:cubicBezTo>
                    <a:pt x="84672" y="1312099"/>
                    <a:pt x="291274" y="954254"/>
                    <a:pt x="842213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任意多边形 147"/>
            <p:cNvSpPr/>
            <p:nvPr>
              <p:custDataLst>
                <p:tags r:id="rId33"/>
              </p:custDataLst>
            </p:nvPr>
          </p:nvSpPr>
          <p:spPr>
            <a:xfrm>
              <a:off x="2764377" y="5415763"/>
              <a:ext cx="576287" cy="998158"/>
            </a:xfrm>
            <a:custGeom>
              <a:avLst/>
              <a:gdLst>
                <a:gd name="connsiteX0" fmla="*/ 576287 w 576287"/>
                <a:gd name="connsiteY0" fmla="*/ 0 h 998158"/>
                <a:gd name="connsiteX1" fmla="*/ 0 w 576287"/>
                <a:gd name="connsiteY1" fmla="*/ 998158 h 998158"/>
                <a:gd name="connsiteX2" fmla="*/ 22426 w 576287"/>
                <a:gd name="connsiteY2" fmla="*/ 882555 h 998158"/>
                <a:gd name="connsiteX3" fmla="*/ 487385 w 576287"/>
                <a:gd name="connsiteY3" fmla="*/ 77223 h 998158"/>
                <a:gd name="connsiteX4" fmla="*/ 576287 w 576287"/>
                <a:gd name="connsiteY4" fmla="*/ 0 h 99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287" h="998158">
                  <a:moveTo>
                    <a:pt x="576287" y="0"/>
                  </a:moveTo>
                  <a:cubicBezTo>
                    <a:pt x="576287" y="0"/>
                    <a:pt x="576287" y="0"/>
                    <a:pt x="0" y="998158"/>
                  </a:cubicBezTo>
                  <a:cubicBezTo>
                    <a:pt x="4726" y="961188"/>
                    <a:pt x="12474" y="922181"/>
                    <a:pt x="22426" y="882555"/>
                  </a:cubicBezTo>
                  <a:cubicBezTo>
                    <a:pt x="22426" y="882555"/>
                    <a:pt x="22426" y="882555"/>
                    <a:pt x="487385" y="77223"/>
                  </a:cubicBezTo>
                  <a:cubicBezTo>
                    <a:pt x="516725" y="48792"/>
                    <a:pt x="546632" y="22578"/>
                    <a:pt x="576287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任意多边形 146"/>
            <p:cNvSpPr/>
            <p:nvPr>
              <p:custDataLst>
                <p:tags r:id="rId34"/>
              </p:custDataLst>
            </p:nvPr>
          </p:nvSpPr>
          <p:spPr>
            <a:xfrm>
              <a:off x="3227072" y="5446910"/>
              <a:ext cx="857794" cy="1422506"/>
            </a:xfrm>
            <a:custGeom>
              <a:avLst/>
              <a:gdLst>
                <a:gd name="connsiteX0" fmla="*/ 821284 w 857794"/>
                <a:gd name="connsiteY0" fmla="*/ 0 h 1422506"/>
                <a:gd name="connsiteX1" fmla="*/ 857794 w 857794"/>
                <a:gd name="connsiteY1" fmla="*/ 13522 h 1422506"/>
                <a:gd name="connsiteX2" fmla="*/ 108221 w 857794"/>
                <a:gd name="connsiteY2" fmla="*/ 1311821 h 1422506"/>
                <a:gd name="connsiteX3" fmla="*/ 44317 w 857794"/>
                <a:gd name="connsiteY3" fmla="*/ 1422506 h 1422506"/>
                <a:gd name="connsiteX4" fmla="*/ 0 w 857794"/>
                <a:gd name="connsiteY4" fmla="*/ 1422506 h 1422506"/>
                <a:gd name="connsiteX5" fmla="*/ 31019 w 857794"/>
                <a:gd name="connsiteY5" fmla="*/ 1368778 h 1422506"/>
                <a:gd name="connsiteX6" fmla="*/ 821284 w 857794"/>
                <a:gd name="connsiteY6" fmla="*/ 0 h 142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794" h="1422506">
                  <a:moveTo>
                    <a:pt x="821284" y="0"/>
                  </a:moveTo>
                  <a:cubicBezTo>
                    <a:pt x="833999" y="3563"/>
                    <a:pt x="845897" y="8543"/>
                    <a:pt x="857794" y="13522"/>
                  </a:cubicBezTo>
                  <a:cubicBezTo>
                    <a:pt x="857794" y="13522"/>
                    <a:pt x="857794" y="13522"/>
                    <a:pt x="108221" y="1311821"/>
                  </a:cubicBezTo>
                  <a:lnTo>
                    <a:pt x="44317" y="1422506"/>
                  </a:lnTo>
                  <a:lnTo>
                    <a:pt x="0" y="1422506"/>
                  </a:lnTo>
                  <a:lnTo>
                    <a:pt x="31019" y="1368778"/>
                  </a:lnTo>
                  <a:cubicBezTo>
                    <a:pt x="143914" y="1173238"/>
                    <a:pt x="369704" y="782159"/>
                    <a:pt x="821284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任意多边形 145"/>
            <p:cNvSpPr/>
            <p:nvPr>
              <p:custDataLst>
                <p:tags r:id="rId35"/>
              </p:custDataLst>
            </p:nvPr>
          </p:nvSpPr>
          <p:spPr>
            <a:xfrm>
              <a:off x="3356055" y="5497094"/>
              <a:ext cx="823913" cy="1372323"/>
            </a:xfrm>
            <a:custGeom>
              <a:avLst/>
              <a:gdLst>
                <a:gd name="connsiteX0" fmla="*/ 792311 w 823913"/>
                <a:gd name="connsiteY0" fmla="*/ 0 h 1372323"/>
                <a:gd name="connsiteX1" fmla="*/ 793696 w 823913"/>
                <a:gd name="connsiteY1" fmla="*/ 800 h 1372323"/>
                <a:gd name="connsiteX2" fmla="*/ 823913 w 823913"/>
                <a:gd name="connsiteY2" fmla="*/ 22024 h 1372323"/>
                <a:gd name="connsiteX3" fmla="*/ 77036 w 823913"/>
                <a:gd name="connsiteY3" fmla="*/ 1315653 h 1372323"/>
                <a:gd name="connsiteX4" fmla="*/ 44317 w 823913"/>
                <a:gd name="connsiteY4" fmla="*/ 1372323 h 1372323"/>
                <a:gd name="connsiteX5" fmla="*/ 0 w 823913"/>
                <a:gd name="connsiteY5" fmla="*/ 1372323 h 1372323"/>
                <a:gd name="connsiteX6" fmla="*/ 44515 w 823913"/>
                <a:gd name="connsiteY6" fmla="*/ 1295221 h 1372323"/>
                <a:gd name="connsiteX7" fmla="*/ 792311 w 823913"/>
                <a:gd name="connsiteY7" fmla="*/ 0 h 137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3913" h="1372323">
                  <a:moveTo>
                    <a:pt x="792311" y="0"/>
                  </a:moveTo>
                  <a:cubicBezTo>
                    <a:pt x="793004" y="400"/>
                    <a:pt x="793004" y="400"/>
                    <a:pt x="793696" y="800"/>
                  </a:cubicBezTo>
                  <a:cubicBezTo>
                    <a:pt x="804083" y="6797"/>
                    <a:pt x="814344" y="14611"/>
                    <a:pt x="823913" y="22024"/>
                  </a:cubicBezTo>
                  <a:cubicBezTo>
                    <a:pt x="823913" y="22024"/>
                    <a:pt x="823913" y="22024"/>
                    <a:pt x="77036" y="1315653"/>
                  </a:cubicBezTo>
                  <a:lnTo>
                    <a:pt x="44317" y="1372323"/>
                  </a:lnTo>
                  <a:lnTo>
                    <a:pt x="0" y="1372323"/>
                  </a:lnTo>
                  <a:lnTo>
                    <a:pt x="44515" y="1295221"/>
                  </a:lnTo>
                  <a:cubicBezTo>
                    <a:pt x="170443" y="1077107"/>
                    <a:pt x="394316" y="689348"/>
                    <a:pt x="792311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任意多边形 144"/>
            <p:cNvSpPr/>
            <p:nvPr>
              <p:custDataLst>
                <p:tags r:id="rId36"/>
              </p:custDataLst>
            </p:nvPr>
          </p:nvSpPr>
          <p:spPr>
            <a:xfrm>
              <a:off x="2753955" y="5509416"/>
              <a:ext cx="403655" cy="699151"/>
            </a:xfrm>
            <a:custGeom>
              <a:avLst/>
              <a:gdLst>
                <a:gd name="connsiteX0" fmla="*/ 403655 w 403655"/>
                <a:gd name="connsiteY0" fmla="*/ 0 h 699151"/>
                <a:gd name="connsiteX1" fmla="*/ 0 w 403655"/>
                <a:gd name="connsiteY1" fmla="*/ 699151 h 699151"/>
                <a:gd name="connsiteX2" fmla="*/ 82792 w 403655"/>
                <a:gd name="connsiteY2" fmla="*/ 478990 h 699151"/>
                <a:gd name="connsiteX3" fmla="*/ 254386 w 403655"/>
                <a:gd name="connsiteY3" fmla="*/ 181780 h 699151"/>
                <a:gd name="connsiteX4" fmla="*/ 403655 w 403655"/>
                <a:gd name="connsiteY4" fmla="*/ 0 h 69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655" h="699151">
                  <a:moveTo>
                    <a:pt x="403655" y="0"/>
                  </a:moveTo>
                  <a:cubicBezTo>
                    <a:pt x="403655" y="0"/>
                    <a:pt x="403655" y="0"/>
                    <a:pt x="0" y="699151"/>
                  </a:cubicBezTo>
                  <a:cubicBezTo>
                    <a:pt x="20719" y="628083"/>
                    <a:pt x="48861" y="553752"/>
                    <a:pt x="82792" y="478990"/>
                  </a:cubicBezTo>
                  <a:cubicBezTo>
                    <a:pt x="82792" y="478990"/>
                    <a:pt x="82792" y="478990"/>
                    <a:pt x="254386" y="181780"/>
                  </a:cubicBezTo>
                  <a:cubicBezTo>
                    <a:pt x="302167" y="115014"/>
                    <a:pt x="352467" y="53477"/>
                    <a:pt x="403655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任意多边形 143"/>
            <p:cNvSpPr/>
            <p:nvPr>
              <p:custDataLst>
                <p:tags r:id="rId37"/>
              </p:custDataLst>
            </p:nvPr>
          </p:nvSpPr>
          <p:spPr>
            <a:xfrm>
              <a:off x="3485039" y="5558808"/>
              <a:ext cx="783375" cy="1310608"/>
            </a:xfrm>
            <a:custGeom>
              <a:avLst/>
              <a:gdLst>
                <a:gd name="connsiteX0" fmla="*/ 756680 w 783375"/>
                <a:gd name="connsiteY0" fmla="*/ 0 h 1310608"/>
                <a:gd name="connsiteX1" fmla="*/ 783375 w 783375"/>
                <a:gd name="connsiteY1" fmla="*/ 30523 h 1310608"/>
                <a:gd name="connsiteX2" fmla="*/ 50163 w 783375"/>
                <a:gd name="connsiteY2" fmla="*/ 1300484 h 1310608"/>
                <a:gd name="connsiteX3" fmla="*/ 44318 w 783375"/>
                <a:gd name="connsiteY3" fmla="*/ 1310608 h 1310608"/>
                <a:gd name="connsiteX4" fmla="*/ 0 w 783375"/>
                <a:gd name="connsiteY4" fmla="*/ 1310608 h 1310608"/>
                <a:gd name="connsiteX5" fmla="*/ 14449 w 783375"/>
                <a:gd name="connsiteY5" fmla="*/ 1285582 h 1310608"/>
                <a:gd name="connsiteX6" fmla="*/ 756680 w 783375"/>
                <a:gd name="connsiteY6" fmla="*/ 0 h 131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3375" h="1310608">
                  <a:moveTo>
                    <a:pt x="756680" y="0"/>
                  </a:moveTo>
                  <a:cubicBezTo>
                    <a:pt x="766124" y="9230"/>
                    <a:pt x="775567" y="18460"/>
                    <a:pt x="783375" y="30523"/>
                  </a:cubicBezTo>
                  <a:cubicBezTo>
                    <a:pt x="783375" y="30523"/>
                    <a:pt x="783375" y="30523"/>
                    <a:pt x="50163" y="1300484"/>
                  </a:cubicBezTo>
                  <a:lnTo>
                    <a:pt x="44318" y="1310608"/>
                  </a:lnTo>
                  <a:lnTo>
                    <a:pt x="0" y="1310608"/>
                  </a:lnTo>
                  <a:lnTo>
                    <a:pt x="14449" y="1285582"/>
                  </a:lnTo>
                  <a:cubicBezTo>
                    <a:pt x="139440" y="1069091"/>
                    <a:pt x="361647" y="684218"/>
                    <a:pt x="756680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任意多边形 142"/>
            <p:cNvSpPr/>
            <p:nvPr>
              <p:custDataLst>
                <p:tags r:id="rId38"/>
              </p:custDataLst>
            </p:nvPr>
          </p:nvSpPr>
          <p:spPr>
            <a:xfrm>
              <a:off x="3614023" y="5630782"/>
              <a:ext cx="736081" cy="1238634"/>
            </a:xfrm>
            <a:custGeom>
              <a:avLst/>
              <a:gdLst>
                <a:gd name="connsiteX0" fmla="*/ 715126 w 736081"/>
                <a:gd name="connsiteY0" fmla="*/ 0 h 1238634"/>
                <a:gd name="connsiteX1" fmla="*/ 736081 w 736081"/>
                <a:gd name="connsiteY1" fmla="*/ 40464 h 1238634"/>
                <a:gd name="connsiteX2" fmla="*/ 96173 w 736081"/>
                <a:gd name="connsiteY2" fmla="*/ 1148817 h 1238634"/>
                <a:gd name="connsiteX3" fmla="*/ 44317 w 736081"/>
                <a:gd name="connsiteY3" fmla="*/ 1238634 h 1238634"/>
                <a:gd name="connsiteX4" fmla="*/ 0 w 736081"/>
                <a:gd name="connsiteY4" fmla="*/ 1238634 h 1238634"/>
                <a:gd name="connsiteX5" fmla="*/ 46707 w 736081"/>
                <a:gd name="connsiteY5" fmla="*/ 1157736 h 1238634"/>
                <a:gd name="connsiteX6" fmla="*/ 715126 w 736081"/>
                <a:gd name="connsiteY6" fmla="*/ 0 h 123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081" h="1238634">
                  <a:moveTo>
                    <a:pt x="715126" y="0"/>
                  </a:moveTo>
                  <a:cubicBezTo>
                    <a:pt x="722930" y="12070"/>
                    <a:pt x="729915" y="25558"/>
                    <a:pt x="736081" y="40464"/>
                  </a:cubicBezTo>
                  <a:cubicBezTo>
                    <a:pt x="736081" y="40464"/>
                    <a:pt x="736081" y="40464"/>
                    <a:pt x="96173" y="1148817"/>
                  </a:cubicBezTo>
                  <a:lnTo>
                    <a:pt x="44317" y="1238634"/>
                  </a:lnTo>
                  <a:lnTo>
                    <a:pt x="0" y="1238634"/>
                  </a:lnTo>
                  <a:lnTo>
                    <a:pt x="46707" y="1157736"/>
                  </a:lnTo>
                  <a:cubicBezTo>
                    <a:pt x="176245" y="933368"/>
                    <a:pt x="383507" y="574381"/>
                    <a:pt x="715126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141"/>
            <p:cNvSpPr/>
            <p:nvPr>
              <p:custDataLst>
                <p:tags r:id="rId39"/>
              </p:custDataLst>
            </p:nvPr>
          </p:nvSpPr>
          <p:spPr>
            <a:xfrm>
              <a:off x="3743006" y="5718881"/>
              <a:ext cx="680330" cy="1150536"/>
            </a:xfrm>
            <a:custGeom>
              <a:avLst/>
              <a:gdLst>
                <a:gd name="connsiteX0" fmla="*/ 664262 w 680330"/>
                <a:gd name="connsiteY0" fmla="*/ 0 h 1150536"/>
                <a:gd name="connsiteX1" fmla="*/ 680330 w 680330"/>
                <a:gd name="connsiteY1" fmla="*/ 48930 h 1150536"/>
                <a:gd name="connsiteX2" fmla="*/ 75412 w 680330"/>
                <a:gd name="connsiteY2" fmla="*/ 1096678 h 1150536"/>
                <a:gd name="connsiteX3" fmla="*/ 44317 w 680330"/>
                <a:gd name="connsiteY3" fmla="*/ 1150536 h 1150536"/>
                <a:gd name="connsiteX4" fmla="*/ 0 w 680330"/>
                <a:gd name="connsiteY4" fmla="*/ 1150536 h 1150536"/>
                <a:gd name="connsiteX5" fmla="*/ 23987 w 680330"/>
                <a:gd name="connsiteY5" fmla="*/ 1108989 h 1150536"/>
                <a:gd name="connsiteX6" fmla="*/ 664262 w 680330"/>
                <a:gd name="connsiteY6" fmla="*/ 0 h 115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330" h="1150536">
                  <a:moveTo>
                    <a:pt x="664262" y="0"/>
                  </a:moveTo>
                  <a:cubicBezTo>
                    <a:pt x="670436" y="14894"/>
                    <a:pt x="675792" y="31204"/>
                    <a:pt x="680330" y="48930"/>
                  </a:cubicBezTo>
                  <a:cubicBezTo>
                    <a:pt x="680330" y="48930"/>
                    <a:pt x="680330" y="48930"/>
                    <a:pt x="75412" y="1096678"/>
                  </a:cubicBezTo>
                  <a:lnTo>
                    <a:pt x="44317" y="1150536"/>
                  </a:lnTo>
                  <a:lnTo>
                    <a:pt x="0" y="1150536"/>
                  </a:lnTo>
                  <a:lnTo>
                    <a:pt x="23987" y="1108989"/>
                  </a:lnTo>
                  <a:cubicBezTo>
                    <a:pt x="148072" y="894069"/>
                    <a:pt x="346606" y="550196"/>
                    <a:pt x="664262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 140"/>
            <p:cNvSpPr/>
            <p:nvPr>
              <p:custDataLst>
                <p:tags r:id="rId40"/>
              </p:custDataLst>
            </p:nvPr>
          </p:nvSpPr>
          <p:spPr>
            <a:xfrm>
              <a:off x="3870035" y="5819324"/>
              <a:ext cx="614984" cy="1050093"/>
            </a:xfrm>
            <a:custGeom>
              <a:avLst/>
              <a:gdLst>
                <a:gd name="connsiteX0" fmla="*/ 606271 w 614984"/>
                <a:gd name="connsiteY0" fmla="*/ 0 h 1050093"/>
                <a:gd name="connsiteX1" fmla="*/ 614984 w 614984"/>
                <a:gd name="connsiteY1" fmla="*/ 61668 h 1050093"/>
                <a:gd name="connsiteX2" fmla="*/ 115513 w 614984"/>
                <a:gd name="connsiteY2" fmla="*/ 926777 h 1050093"/>
                <a:gd name="connsiteX3" fmla="*/ 44317 w 614984"/>
                <a:gd name="connsiteY3" fmla="*/ 1050093 h 1050093"/>
                <a:gd name="connsiteX4" fmla="*/ 0 w 614984"/>
                <a:gd name="connsiteY4" fmla="*/ 1050093 h 1050093"/>
                <a:gd name="connsiteX5" fmla="*/ 5653 w 614984"/>
                <a:gd name="connsiteY5" fmla="*/ 1040301 h 1050093"/>
                <a:gd name="connsiteX6" fmla="*/ 606271 w 614984"/>
                <a:gd name="connsiteY6" fmla="*/ 0 h 10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4984" h="1050093">
                  <a:moveTo>
                    <a:pt x="606271" y="0"/>
                  </a:moveTo>
                  <a:cubicBezTo>
                    <a:pt x="610685" y="19540"/>
                    <a:pt x="613590" y="40096"/>
                    <a:pt x="614984" y="61668"/>
                  </a:cubicBezTo>
                  <a:cubicBezTo>
                    <a:pt x="614984" y="61668"/>
                    <a:pt x="614984" y="61668"/>
                    <a:pt x="115513" y="926777"/>
                  </a:cubicBezTo>
                  <a:lnTo>
                    <a:pt x="44317" y="1050093"/>
                  </a:lnTo>
                  <a:lnTo>
                    <a:pt x="0" y="1050093"/>
                  </a:lnTo>
                  <a:lnTo>
                    <a:pt x="5653" y="1040301"/>
                  </a:lnTo>
                  <a:cubicBezTo>
                    <a:pt x="122052" y="838692"/>
                    <a:pt x="308290" y="516118"/>
                    <a:pt x="606271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139"/>
            <p:cNvSpPr/>
            <p:nvPr>
              <p:custDataLst>
                <p:tags r:id="rId41"/>
              </p:custDataLst>
            </p:nvPr>
          </p:nvSpPr>
          <p:spPr>
            <a:xfrm>
              <a:off x="3999017" y="5938200"/>
              <a:ext cx="538932" cy="931217"/>
            </a:xfrm>
            <a:custGeom>
              <a:avLst/>
              <a:gdLst>
                <a:gd name="connsiteX0" fmla="*/ 537639 w 538932"/>
                <a:gd name="connsiteY0" fmla="*/ 0 h 931217"/>
                <a:gd name="connsiteX1" fmla="*/ 537322 w 538932"/>
                <a:gd name="connsiteY1" fmla="*/ 77309 h 931217"/>
                <a:gd name="connsiteX2" fmla="*/ 98704 w 538932"/>
                <a:gd name="connsiteY2" fmla="*/ 837017 h 931217"/>
                <a:gd name="connsiteX3" fmla="*/ 44318 w 538932"/>
                <a:gd name="connsiteY3" fmla="*/ 931217 h 931217"/>
                <a:gd name="connsiteX4" fmla="*/ 0 w 538932"/>
                <a:gd name="connsiteY4" fmla="*/ 931217 h 931217"/>
                <a:gd name="connsiteX5" fmla="*/ 50362 w 538932"/>
                <a:gd name="connsiteY5" fmla="*/ 843989 h 931217"/>
                <a:gd name="connsiteX6" fmla="*/ 537639 w 538932"/>
                <a:gd name="connsiteY6" fmla="*/ 0 h 93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932" h="931217">
                  <a:moveTo>
                    <a:pt x="537639" y="0"/>
                  </a:moveTo>
                  <a:cubicBezTo>
                    <a:pt x="539590" y="23807"/>
                    <a:pt x="539211" y="50049"/>
                    <a:pt x="537322" y="77309"/>
                  </a:cubicBezTo>
                  <a:cubicBezTo>
                    <a:pt x="537322" y="77309"/>
                    <a:pt x="537322" y="77309"/>
                    <a:pt x="98704" y="837017"/>
                  </a:cubicBezTo>
                  <a:lnTo>
                    <a:pt x="44318" y="931217"/>
                  </a:lnTo>
                  <a:lnTo>
                    <a:pt x="0" y="931217"/>
                  </a:lnTo>
                  <a:lnTo>
                    <a:pt x="50362" y="843989"/>
                  </a:lnTo>
                  <a:cubicBezTo>
                    <a:pt x="156981" y="659318"/>
                    <a:pt x="312064" y="390707"/>
                    <a:pt x="537639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任意多边形 138"/>
            <p:cNvSpPr/>
            <p:nvPr>
              <p:custDataLst>
                <p:tags r:id="rId42"/>
              </p:custDataLst>
            </p:nvPr>
          </p:nvSpPr>
          <p:spPr>
            <a:xfrm>
              <a:off x="4128002" y="6080530"/>
              <a:ext cx="455464" cy="788887"/>
            </a:xfrm>
            <a:custGeom>
              <a:avLst/>
              <a:gdLst>
                <a:gd name="connsiteX0" fmla="*/ 455464 w 455464"/>
                <a:gd name="connsiteY0" fmla="*/ 0 h 788887"/>
                <a:gd name="connsiteX1" fmla="*/ 440416 w 455464"/>
                <a:gd name="connsiteY1" fmla="*/ 102823 h 788887"/>
                <a:gd name="connsiteX2" fmla="*/ 88431 w 455464"/>
                <a:gd name="connsiteY2" fmla="*/ 712479 h 788887"/>
                <a:gd name="connsiteX3" fmla="*/ 44317 w 455464"/>
                <a:gd name="connsiteY3" fmla="*/ 788887 h 788887"/>
                <a:gd name="connsiteX4" fmla="*/ 0 w 455464"/>
                <a:gd name="connsiteY4" fmla="*/ 788887 h 788887"/>
                <a:gd name="connsiteX5" fmla="*/ 35594 w 455464"/>
                <a:gd name="connsiteY5" fmla="*/ 727235 h 788887"/>
                <a:gd name="connsiteX6" fmla="*/ 455464 w 455464"/>
                <a:gd name="connsiteY6" fmla="*/ 0 h 7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464" h="788887">
                  <a:moveTo>
                    <a:pt x="455464" y="0"/>
                  </a:moveTo>
                  <a:cubicBezTo>
                    <a:pt x="451686" y="33729"/>
                    <a:pt x="447216" y="67059"/>
                    <a:pt x="440416" y="102823"/>
                  </a:cubicBezTo>
                  <a:cubicBezTo>
                    <a:pt x="440416" y="102823"/>
                    <a:pt x="440416" y="102823"/>
                    <a:pt x="88431" y="712479"/>
                  </a:cubicBezTo>
                  <a:lnTo>
                    <a:pt x="44317" y="788887"/>
                  </a:lnTo>
                  <a:lnTo>
                    <a:pt x="0" y="788887"/>
                  </a:lnTo>
                  <a:lnTo>
                    <a:pt x="35594" y="727235"/>
                  </a:lnTo>
                  <a:cubicBezTo>
                    <a:pt x="127465" y="568111"/>
                    <a:pt x="261094" y="336658"/>
                    <a:pt x="455464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任意多边形 137"/>
            <p:cNvSpPr/>
            <p:nvPr>
              <p:custDataLst>
                <p:tags r:id="rId43"/>
              </p:custDataLst>
            </p:nvPr>
          </p:nvSpPr>
          <p:spPr>
            <a:xfrm>
              <a:off x="4256988" y="6262435"/>
              <a:ext cx="350441" cy="606982"/>
            </a:xfrm>
            <a:custGeom>
              <a:avLst/>
              <a:gdLst>
                <a:gd name="connsiteX0" fmla="*/ 350441 w 350441"/>
                <a:gd name="connsiteY0" fmla="*/ 0 h 606982"/>
                <a:gd name="connsiteX1" fmla="*/ 302636 w 350441"/>
                <a:gd name="connsiteY1" fmla="*/ 159559 h 606982"/>
                <a:gd name="connsiteX2" fmla="*/ 92049 w 350441"/>
                <a:gd name="connsiteY2" fmla="*/ 524307 h 606982"/>
                <a:gd name="connsiteX3" fmla="*/ 44317 w 350441"/>
                <a:gd name="connsiteY3" fmla="*/ 606982 h 606982"/>
                <a:gd name="connsiteX4" fmla="*/ 0 w 350441"/>
                <a:gd name="connsiteY4" fmla="*/ 606982 h 606982"/>
                <a:gd name="connsiteX5" fmla="*/ 28827 w 350441"/>
                <a:gd name="connsiteY5" fmla="*/ 557052 h 606982"/>
                <a:gd name="connsiteX6" fmla="*/ 350441 w 350441"/>
                <a:gd name="connsiteY6" fmla="*/ 0 h 60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441" h="606982">
                  <a:moveTo>
                    <a:pt x="350441" y="0"/>
                  </a:moveTo>
                  <a:cubicBezTo>
                    <a:pt x="338221" y="51550"/>
                    <a:pt x="322286" y="104737"/>
                    <a:pt x="302636" y="159559"/>
                  </a:cubicBezTo>
                  <a:cubicBezTo>
                    <a:pt x="302636" y="159559"/>
                    <a:pt x="302636" y="159559"/>
                    <a:pt x="92049" y="524307"/>
                  </a:cubicBezTo>
                  <a:lnTo>
                    <a:pt x="44317" y="606982"/>
                  </a:lnTo>
                  <a:lnTo>
                    <a:pt x="0" y="606982"/>
                  </a:lnTo>
                  <a:lnTo>
                    <a:pt x="28827" y="557052"/>
                  </a:lnTo>
                  <a:cubicBezTo>
                    <a:pt x="99198" y="435165"/>
                    <a:pt x="201556" y="257876"/>
                    <a:pt x="350441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任意多边形 136"/>
            <p:cNvSpPr/>
            <p:nvPr>
              <p:custDataLst>
                <p:tags r:id="rId44"/>
              </p:custDataLst>
            </p:nvPr>
          </p:nvSpPr>
          <p:spPr>
            <a:xfrm>
              <a:off x="4384017" y="6554888"/>
              <a:ext cx="181594" cy="314529"/>
            </a:xfrm>
            <a:custGeom>
              <a:avLst/>
              <a:gdLst>
                <a:gd name="connsiteX0" fmla="*/ 181594 w 181594"/>
                <a:gd name="connsiteY0" fmla="*/ 0 h 314529"/>
                <a:gd name="connsiteX1" fmla="*/ 100989 w 181594"/>
                <a:gd name="connsiteY1" fmla="*/ 187001 h 314529"/>
                <a:gd name="connsiteX2" fmla="*/ 44195 w 181594"/>
                <a:gd name="connsiteY2" fmla="*/ 273100 h 314529"/>
                <a:gd name="connsiteX3" fmla="*/ 9396 w 181594"/>
                <a:gd name="connsiteY3" fmla="*/ 314529 h 314529"/>
                <a:gd name="connsiteX4" fmla="*/ 0 w 181594"/>
                <a:gd name="connsiteY4" fmla="*/ 314529 h 314529"/>
                <a:gd name="connsiteX5" fmla="*/ 181594 w 181594"/>
                <a:gd name="connsiteY5" fmla="*/ 0 h 31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594" h="314529">
                  <a:moveTo>
                    <a:pt x="181594" y="0"/>
                  </a:moveTo>
                  <a:cubicBezTo>
                    <a:pt x="162164" y="64117"/>
                    <a:pt x="136056" y="126263"/>
                    <a:pt x="100989" y="187001"/>
                  </a:cubicBezTo>
                  <a:cubicBezTo>
                    <a:pt x="83455" y="217370"/>
                    <a:pt x="64497" y="245976"/>
                    <a:pt x="44195" y="273100"/>
                  </a:cubicBezTo>
                  <a:lnTo>
                    <a:pt x="9396" y="314529"/>
                  </a:lnTo>
                  <a:lnTo>
                    <a:pt x="0" y="314529"/>
                  </a:lnTo>
                  <a:lnTo>
                    <a:pt x="181594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矩形 59"/>
          <p:cNvSpPr/>
          <p:nvPr>
            <p:custDataLst>
              <p:tags r:id="rId45"/>
            </p:custDataLst>
          </p:nvPr>
        </p:nvSpPr>
        <p:spPr>
          <a:xfrm>
            <a:off x="3691255" y="3792855"/>
            <a:ext cx="4671695" cy="510540"/>
          </a:xfrm>
          <a:prstGeom prst="rect">
            <a:avLst/>
          </a:prstGeom>
          <a:noFill/>
          <a:ln w="63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/>
          <p:cNvGrpSpPr/>
          <p:nvPr>
            <p:custDataLst>
              <p:tags r:id="rId46"/>
            </p:custDataLst>
          </p:nvPr>
        </p:nvGrpSpPr>
        <p:grpSpPr>
          <a:xfrm>
            <a:off x="9044119" y="-15877"/>
            <a:ext cx="2624337" cy="2103905"/>
            <a:chOff x="9044119" y="-15877"/>
            <a:chExt cx="2624337" cy="2103905"/>
          </a:xfrm>
        </p:grpSpPr>
        <p:sp>
          <p:nvSpPr>
            <p:cNvPr id="63" name="任意多边形 122"/>
            <p:cNvSpPr/>
            <p:nvPr>
              <p:custDataLst>
                <p:tags r:id="rId47"/>
              </p:custDataLst>
            </p:nvPr>
          </p:nvSpPr>
          <p:spPr>
            <a:xfrm>
              <a:off x="9044119" y="-15876"/>
              <a:ext cx="407785" cy="706307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任意多边形 121"/>
            <p:cNvSpPr/>
            <p:nvPr>
              <p:custDataLst>
                <p:tags r:id="rId48"/>
              </p:custDataLst>
            </p:nvPr>
          </p:nvSpPr>
          <p:spPr>
            <a:xfrm>
              <a:off x="9058874" y="-15876"/>
              <a:ext cx="575657" cy="997070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任意多边形 120"/>
            <p:cNvSpPr/>
            <p:nvPr>
              <p:custDataLst>
                <p:tags r:id="rId49"/>
              </p:custDataLst>
            </p:nvPr>
          </p:nvSpPr>
          <p:spPr>
            <a:xfrm>
              <a:off x="9113492" y="-15876"/>
              <a:ext cx="700903" cy="1213998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任意多边形 119"/>
            <p:cNvSpPr/>
            <p:nvPr>
              <p:custDataLst>
                <p:tags r:id="rId50"/>
              </p:custDataLst>
            </p:nvPr>
          </p:nvSpPr>
          <p:spPr>
            <a:xfrm>
              <a:off x="9184090" y="-15876"/>
              <a:ext cx="812932" cy="1394769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118"/>
            <p:cNvSpPr/>
            <p:nvPr>
              <p:custDataLst>
                <p:tags r:id="rId51"/>
              </p:custDataLst>
            </p:nvPr>
          </p:nvSpPr>
          <p:spPr>
            <a:xfrm>
              <a:off x="9267546" y="-15876"/>
              <a:ext cx="912104" cy="154648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任意多边形 117"/>
            <p:cNvSpPr/>
            <p:nvPr>
              <p:custDataLst>
                <p:tags r:id="rId52"/>
              </p:custDataLst>
            </p:nvPr>
          </p:nvSpPr>
          <p:spPr>
            <a:xfrm>
              <a:off x="9366478" y="-15876"/>
              <a:ext cx="995799" cy="167537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任意多边形 116"/>
            <p:cNvSpPr/>
            <p:nvPr>
              <p:custDataLst>
                <p:tags r:id="rId53"/>
              </p:custDataLst>
            </p:nvPr>
          </p:nvSpPr>
          <p:spPr>
            <a:xfrm>
              <a:off x="9478515" y="-15876"/>
              <a:ext cx="1066392" cy="1785584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 115"/>
            <p:cNvSpPr/>
            <p:nvPr>
              <p:custDataLst>
                <p:tags r:id="rId54"/>
              </p:custDataLst>
            </p:nvPr>
          </p:nvSpPr>
          <p:spPr>
            <a:xfrm>
              <a:off x="9598080" y="-15877"/>
              <a:ext cx="1126689" cy="1877994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 114"/>
            <p:cNvSpPr/>
            <p:nvPr>
              <p:custDataLst>
                <p:tags r:id="rId55"/>
              </p:custDataLst>
            </p:nvPr>
          </p:nvSpPr>
          <p:spPr>
            <a:xfrm>
              <a:off x="9730418" y="-15876"/>
              <a:ext cx="1176980" cy="1953062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 113"/>
            <p:cNvSpPr/>
            <p:nvPr>
              <p:custDataLst>
                <p:tags r:id="rId56"/>
              </p:custDataLst>
            </p:nvPr>
          </p:nvSpPr>
          <p:spPr>
            <a:xfrm>
              <a:off x="9872180" y="-15876"/>
              <a:ext cx="1217844" cy="201180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任意多边形 112"/>
            <p:cNvSpPr/>
            <p:nvPr>
              <p:custDataLst>
                <p:tags r:id="rId57"/>
              </p:custDataLst>
            </p:nvPr>
          </p:nvSpPr>
          <p:spPr>
            <a:xfrm>
              <a:off x="10022332" y="-15876"/>
              <a:ext cx="1250320" cy="2057325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任意多边形 111"/>
            <p:cNvSpPr/>
            <p:nvPr>
              <p:custDataLst>
                <p:tags r:id="rId58"/>
              </p:custDataLst>
            </p:nvPr>
          </p:nvSpPr>
          <p:spPr>
            <a:xfrm>
              <a:off x="10185663" y="-2916"/>
              <a:ext cx="1222136" cy="2077396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任意多边形 110"/>
            <p:cNvSpPr/>
            <p:nvPr>
              <p:custDataLst>
                <p:tags r:id="rId59"/>
              </p:custDataLst>
            </p:nvPr>
          </p:nvSpPr>
          <p:spPr>
            <a:xfrm>
              <a:off x="10357701" y="139301"/>
              <a:ext cx="1137436" cy="1948727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 109"/>
            <p:cNvSpPr/>
            <p:nvPr>
              <p:custDataLst>
                <p:tags r:id="rId60"/>
              </p:custDataLst>
            </p:nvPr>
          </p:nvSpPr>
          <p:spPr>
            <a:xfrm>
              <a:off x="10546195" y="307619"/>
              <a:ext cx="1023884" cy="1770248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 108"/>
            <p:cNvSpPr/>
            <p:nvPr>
              <p:custDataLst>
                <p:tags r:id="rId61"/>
              </p:custDataLst>
            </p:nvPr>
          </p:nvSpPr>
          <p:spPr>
            <a:xfrm>
              <a:off x="10753860" y="509144"/>
              <a:ext cx="880668" cy="1525362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 107"/>
            <p:cNvSpPr/>
            <p:nvPr>
              <p:custDataLst>
                <p:tags r:id="rId62"/>
              </p:custDataLst>
            </p:nvPr>
          </p:nvSpPr>
          <p:spPr>
            <a:xfrm>
              <a:off x="10993875" y="766703"/>
              <a:ext cx="674581" cy="1168406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任意多边形 106"/>
            <p:cNvSpPr/>
            <p:nvPr>
              <p:custDataLst>
                <p:tags r:id="rId63"/>
              </p:custDataLst>
            </p:nvPr>
          </p:nvSpPr>
          <p:spPr>
            <a:xfrm>
              <a:off x="11322880" y="1180787"/>
              <a:ext cx="286367" cy="496002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3" name="组合 52"/>
          <p:cNvGrpSpPr/>
          <p:nvPr>
            <p:custDataLst>
              <p:tags r:id="rId64"/>
            </p:custDataLst>
          </p:nvPr>
        </p:nvGrpSpPr>
        <p:grpSpPr>
          <a:xfrm>
            <a:off x="3948556" y="-15912"/>
            <a:ext cx="842959" cy="675792"/>
            <a:chOff x="3948556" y="-15912"/>
            <a:chExt cx="842959" cy="675792"/>
          </a:xfrm>
        </p:grpSpPr>
        <p:sp>
          <p:nvSpPr>
            <p:cNvPr id="81" name="任意多边形 122"/>
            <p:cNvSpPr/>
            <p:nvPr>
              <p:custDataLst>
                <p:tags r:id="rId65"/>
              </p:custDataLst>
            </p:nvPr>
          </p:nvSpPr>
          <p:spPr>
            <a:xfrm>
              <a:off x="3948556" y="-15912"/>
              <a:ext cx="130984" cy="226872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任意多边形 121"/>
            <p:cNvSpPr/>
            <p:nvPr>
              <p:custDataLst>
                <p:tags r:id="rId66"/>
              </p:custDataLst>
            </p:nvPr>
          </p:nvSpPr>
          <p:spPr>
            <a:xfrm>
              <a:off x="3953295" y="-15912"/>
              <a:ext cx="184906" cy="320267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120"/>
            <p:cNvSpPr/>
            <p:nvPr>
              <p:custDataLst>
                <p:tags r:id="rId67"/>
              </p:custDataLst>
            </p:nvPr>
          </p:nvSpPr>
          <p:spPr>
            <a:xfrm>
              <a:off x="3970839" y="-15912"/>
              <a:ext cx="225136" cy="389946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119"/>
            <p:cNvSpPr/>
            <p:nvPr>
              <p:custDataLst>
                <p:tags r:id="rId68"/>
              </p:custDataLst>
            </p:nvPr>
          </p:nvSpPr>
          <p:spPr>
            <a:xfrm>
              <a:off x="3993516" y="-15912"/>
              <a:ext cx="261121" cy="448012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任意多边形 118"/>
            <p:cNvSpPr/>
            <p:nvPr>
              <p:custDataLst>
                <p:tags r:id="rId69"/>
              </p:custDataLst>
            </p:nvPr>
          </p:nvSpPr>
          <p:spPr>
            <a:xfrm>
              <a:off x="4020322" y="-15912"/>
              <a:ext cx="292975" cy="49674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任意多边形 117"/>
            <p:cNvSpPr/>
            <p:nvPr>
              <p:custDataLst>
                <p:tags r:id="rId70"/>
              </p:custDataLst>
            </p:nvPr>
          </p:nvSpPr>
          <p:spPr>
            <a:xfrm>
              <a:off x="4052100" y="-15912"/>
              <a:ext cx="319859" cy="53814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任意多边形 116"/>
            <p:cNvSpPr/>
            <p:nvPr>
              <p:custDataLst>
                <p:tags r:id="rId71"/>
              </p:custDataLst>
            </p:nvPr>
          </p:nvSpPr>
          <p:spPr>
            <a:xfrm>
              <a:off x="4088088" y="-15912"/>
              <a:ext cx="342534" cy="573545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任意多边形 115"/>
            <p:cNvSpPr/>
            <p:nvPr>
              <p:custDataLst>
                <p:tags r:id="rId72"/>
              </p:custDataLst>
            </p:nvPr>
          </p:nvSpPr>
          <p:spPr>
            <a:xfrm>
              <a:off x="4126493" y="-15912"/>
              <a:ext cx="361902" cy="603227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任意多边形 114"/>
            <p:cNvSpPr/>
            <p:nvPr>
              <p:custDataLst>
                <p:tags r:id="rId73"/>
              </p:custDataLst>
            </p:nvPr>
          </p:nvSpPr>
          <p:spPr>
            <a:xfrm>
              <a:off x="4169001" y="-15912"/>
              <a:ext cx="378056" cy="627340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 113"/>
            <p:cNvSpPr/>
            <p:nvPr>
              <p:custDataLst>
                <p:tags r:id="rId74"/>
              </p:custDataLst>
            </p:nvPr>
          </p:nvSpPr>
          <p:spPr>
            <a:xfrm>
              <a:off x="4214536" y="-15912"/>
              <a:ext cx="391182" cy="646209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1" name="任意多边形 112"/>
            <p:cNvSpPr/>
            <p:nvPr>
              <p:custDataLst>
                <p:tags r:id="rId75"/>
              </p:custDataLst>
            </p:nvPr>
          </p:nvSpPr>
          <p:spPr>
            <a:xfrm>
              <a:off x="4262766" y="-15912"/>
              <a:ext cx="401613" cy="660830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" name="任意多边形 111"/>
            <p:cNvSpPr/>
            <p:nvPr>
              <p:custDataLst>
                <p:tags r:id="rId76"/>
              </p:custDataLst>
            </p:nvPr>
          </p:nvSpPr>
          <p:spPr>
            <a:xfrm>
              <a:off x="4315229" y="-11749"/>
              <a:ext cx="392560" cy="667277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任意多边形 110"/>
            <p:cNvSpPr/>
            <p:nvPr>
              <p:custDataLst>
                <p:tags r:id="rId77"/>
              </p:custDataLst>
            </p:nvPr>
          </p:nvSpPr>
          <p:spPr>
            <a:xfrm>
              <a:off x="4370490" y="33932"/>
              <a:ext cx="365354" cy="625948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任意多边形 109"/>
            <p:cNvSpPr/>
            <p:nvPr>
              <p:custDataLst>
                <p:tags r:id="rId78"/>
              </p:custDataLst>
            </p:nvPr>
          </p:nvSpPr>
          <p:spPr>
            <a:xfrm>
              <a:off x="4431035" y="87998"/>
              <a:ext cx="328880" cy="568619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任意多边形 108"/>
            <p:cNvSpPr/>
            <p:nvPr>
              <p:custDataLst>
                <p:tags r:id="rId79"/>
              </p:custDataLst>
            </p:nvPr>
          </p:nvSpPr>
          <p:spPr>
            <a:xfrm>
              <a:off x="4497739" y="152729"/>
              <a:ext cx="282878" cy="489959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任意多边形 107"/>
            <p:cNvSpPr/>
            <p:nvPr>
              <p:custDataLst>
                <p:tags r:id="rId80"/>
              </p:custDataLst>
            </p:nvPr>
          </p:nvSpPr>
          <p:spPr>
            <a:xfrm>
              <a:off x="4574834" y="235459"/>
              <a:ext cx="216681" cy="375302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任意多边形 106"/>
            <p:cNvSpPr/>
            <p:nvPr>
              <p:custDataLst>
                <p:tags r:id="rId81"/>
              </p:custDataLst>
            </p:nvPr>
          </p:nvSpPr>
          <p:spPr>
            <a:xfrm>
              <a:off x="4680513" y="368466"/>
              <a:ext cx="91984" cy="159320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8" name="组合 97"/>
          <p:cNvGrpSpPr/>
          <p:nvPr>
            <p:custDataLst>
              <p:tags r:id="rId82"/>
            </p:custDataLst>
          </p:nvPr>
        </p:nvGrpSpPr>
        <p:grpSpPr>
          <a:xfrm flipV="1">
            <a:off x="4846073" y="1206906"/>
            <a:ext cx="2499854" cy="423321"/>
            <a:chOff x="4846073" y="4928576"/>
            <a:chExt cx="2499854" cy="423321"/>
          </a:xfrm>
          <a:solidFill>
            <a:srgbClr val="B8CD32"/>
          </a:solidFill>
        </p:grpSpPr>
        <p:cxnSp>
          <p:nvCxnSpPr>
            <p:cNvPr id="99" name="直接连接符 98"/>
            <p:cNvCxnSpPr/>
            <p:nvPr>
              <p:custDataLst>
                <p:tags r:id="rId83"/>
              </p:custDataLst>
            </p:nvPr>
          </p:nvCxnSpPr>
          <p:spPr>
            <a:xfrm flipV="1">
              <a:off x="7345927" y="4928576"/>
              <a:ext cx="0" cy="423321"/>
            </a:xfrm>
            <a:prstGeom prst="line">
              <a:avLst/>
            </a:prstGeom>
            <a:grpFill/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>
              <p:custDataLst>
                <p:tags r:id="rId84"/>
              </p:custDataLst>
            </p:nvPr>
          </p:nvCxnSpPr>
          <p:spPr>
            <a:xfrm rot="10800000">
              <a:off x="4846074" y="5258793"/>
              <a:ext cx="2499853" cy="0"/>
            </a:xfrm>
            <a:prstGeom prst="line">
              <a:avLst/>
            </a:prstGeom>
            <a:grpFill/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>
              <p:custDataLst>
                <p:tags r:id="rId85"/>
              </p:custDataLst>
            </p:nvPr>
          </p:nvCxnSpPr>
          <p:spPr>
            <a:xfrm flipV="1">
              <a:off x="4846073" y="4928576"/>
              <a:ext cx="0" cy="423321"/>
            </a:xfrm>
            <a:prstGeom prst="line">
              <a:avLst/>
            </a:prstGeom>
            <a:grpFill/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>
            <p:custDataLst>
              <p:tags r:id="rId86"/>
            </p:custDataLst>
          </p:nvPr>
        </p:nvGrpSpPr>
        <p:grpSpPr>
          <a:xfrm>
            <a:off x="4846073" y="5229700"/>
            <a:ext cx="2499854" cy="644021"/>
            <a:chOff x="4846073" y="4936838"/>
            <a:chExt cx="2499854" cy="644021"/>
          </a:xfrm>
        </p:grpSpPr>
        <p:cxnSp>
          <p:nvCxnSpPr>
            <p:cNvPr id="102" name="直接连接符 101"/>
            <p:cNvCxnSpPr/>
            <p:nvPr>
              <p:custDataLst>
                <p:tags r:id="rId87"/>
              </p:custDataLst>
            </p:nvPr>
          </p:nvCxnSpPr>
          <p:spPr>
            <a:xfrm flipV="1">
              <a:off x="7345927" y="4936838"/>
              <a:ext cx="0" cy="644021"/>
            </a:xfrm>
            <a:prstGeom prst="line">
              <a:avLst/>
            </a:prstGeom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>
              <p:custDataLst>
                <p:tags r:id="rId88"/>
              </p:custDataLst>
            </p:nvPr>
          </p:nvCxnSpPr>
          <p:spPr>
            <a:xfrm rot="10800000">
              <a:off x="4846074" y="5487382"/>
              <a:ext cx="2499853" cy="0"/>
            </a:xfrm>
            <a:prstGeom prst="line">
              <a:avLst/>
            </a:prstGeom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>
              <p:custDataLst>
                <p:tags r:id="rId89"/>
              </p:custDataLst>
            </p:nvPr>
          </p:nvCxnSpPr>
          <p:spPr>
            <a:xfrm flipV="1">
              <a:off x="4846073" y="4936838"/>
              <a:ext cx="0" cy="644021"/>
            </a:xfrm>
            <a:prstGeom prst="line">
              <a:avLst/>
            </a:prstGeom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0"/>
            </p:custDataLst>
          </p:nvPr>
        </p:nvSpPr>
        <p:spPr>
          <a:xfrm>
            <a:off x="2331537" y="2195875"/>
            <a:ext cx="7528927" cy="1515717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7200" spc="6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91"/>
            </p:custDataLst>
          </p:nvPr>
        </p:nvSpPr>
        <p:spPr>
          <a:xfrm>
            <a:off x="3691255" y="3806825"/>
            <a:ext cx="4671695" cy="482600"/>
          </a:xfrm>
        </p:spPr>
        <p:txBody>
          <a:bodyPr lIns="90000" tIns="46800" rIns="90000" bIns="46800" anchor="ctr">
            <a:normAutofit/>
          </a:bodyPr>
          <a:lstStyle>
            <a:lvl1pPr marL="0" indent="0" algn="dist">
              <a:buNone/>
              <a:defRPr sz="2000" spc="0" baseline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2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3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4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/>
          <p:nvPr>
            <p:custDataLst>
              <p:tags r:id="rId2"/>
            </p:custDataLst>
          </p:nvPr>
        </p:nvSpPr>
        <p:spPr bwMode="auto">
          <a:xfrm rot="10800000">
            <a:off x="0" y="0"/>
            <a:ext cx="1143000" cy="1392271"/>
          </a:xfrm>
          <a:custGeom>
            <a:avLst/>
            <a:gdLst>
              <a:gd name="T0" fmla="*/ 1840 w 1840"/>
              <a:gd name="T1" fmla="*/ 392 h 2240"/>
              <a:gd name="T2" fmla="*/ 1208 w 1840"/>
              <a:gd name="T3" fmla="*/ 476 h 2240"/>
              <a:gd name="T4" fmla="*/ 1012 w 1840"/>
              <a:gd name="T5" fmla="*/ 916 h 2240"/>
              <a:gd name="T6" fmla="*/ 736 w 1840"/>
              <a:gd name="T7" fmla="*/ 2240 h 2240"/>
              <a:gd name="T8" fmla="*/ 1840 w 1840"/>
              <a:gd name="T9" fmla="*/ 2240 h 2240"/>
              <a:gd name="T10" fmla="*/ 1840 w 1840"/>
              <a:gd name="T11" fmla="*/ 392 h 2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0" h="2240">
                <a:moveTo>
                  <a:pt x="1840" y="392"/>
                </a:moveTo>
                <a:cubicBezTo>
                  <a:pt x="1840" y="392"/>
                  <a:pt x="996" y="0"/>
                  <a:pt x="1208" y="476"/>
                </a:cubicBezTo>
                <a:cubicBezTo>
                  <a:pt x="1208" y="476"/>
                  <a:pt x="1464" y="904"/>
                  <a:pt x="1012" y="916"/>
                </a:cubicBezTo>
                <a:cubicBezTo>
                  <a:pt x="1012" y="916"/>
                  <a:pt x="0" y="1208"/>
                  <a:pt x="736" y="2240"/>
                </a:cubicBezTo>
                <a:cubicBezTo>
                  <a:pt x="1840" y="2240"/>
                  <a:pt x="1840" y="2240"/>
                  <a:pt x="1840" y="2240"/>
                </a:cubicBezTo>
                <a:lnTo>
                  <a:pt x="1840" y="3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5"/>
          <p:cNvSpPr/>
          <p:nvPr>
            <p:custDataLst>
              <p:tags r:id="rId3"/>
            </p:custDataLst>
          </p:nvPr>
        </p:nvSpPr>
        <p:spPr bwMode="auto">
          <a:xfrm rot="10800000">
            <a:off x="11217902" y="5994400"/>
            <a:ext cx="974098" cy="863600"/>
          </a:xfrm>
          <a:custGeom>
            <a:avLst/>
            <a:gdLst>
              <a:gd name="T0" fmla="*/ 620 w 808"/>
              <a:gd name="T1" fmla="*/ 0 h 716"/>
              <a:gd name="T2" fmla="*/ 620 w 808"/>
              <a:gd name="T3" fmla="*/ 300 h 716"/>
              <a:gd name="T4" fmla="*/ 428 w 808"/>
              <a:gd name="T5" fmla="*/ 580 h 716"/>
              <a:gd name="T6" fmla="*/ 0 w 808"/>
              <a:gd name="T7" fmla="*/ 716 h 716"/>
              <a:gd name="T8" fmla="*/ 0 w 808"/>
              <a:gd name="T9" fmla="*/ 0 h 716"/>
              <a:gd name="T10" fmla="*/ 620 w 808"/>
              <a:gd name="T11" fmla="*/ 0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8" h="716">
                <a:moveTo>
                  <a:pt x="620" y="0"/>
                </a:moveTo>
                <a:cubicBezTo>
                  <a:pt x="620" y="0"/>
                  <a:pt x="432" y="84"/>
                  <a:pt x="620" y="300"/>
                </a:cubicBezTo>
                <a:cubicBezTo>
                  <a:pt x="808" y="516"/>
                  <a:pt x="588" y="640"/>
                  <a:pt x="428" y="580"/>
                </a:cubicBezTo>
                <a:cubicBezTo>
                  <a:pt x="268" y="520"/>
                  <a:pt x="60" y="524"/>
                  <a:pt x="0" y="716"/>
                </a:cubicBezTo>
                <a:cubicBezTo>
                  <a:pt x="0" y="0"/>
                  <a:pt x="0" y="0"/>
                  <a:pt x="0" y="0"/>
                </a:cubicBezTo>
                <a:lnTo>
                  <a:pt x="6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6"/>
          <p:cNvSpPr/>
          <p:nvPr>
            <p:custDataLst>
              <p:tags r:id="rId4"/>
            </p:custDataLst>
          </p:nvPr>
        </p:nvSpPr>
        <p:spPr bwMode="auto">
          <a:xfrm>
            <a:off x="0" y="5821680"/>
            <a:ext cx="881131" cy="1036320"/>
          </a:xfrm>
          <a:custGeom>
            <a:avLst/>
            <a:gdLst>
              <a:gd name="T0" fmla="*/ 0 w 1364"/>
              <a:gd name="T1" fmla="*/ 208 h 1604"/>
              <a:gd name="T2" fmla="*/ 1288 w 1364"/>
              <a:gd name="T3" fmla="*/ 1092 h 1604"/>
              <a:gd name="T4" fmla="*/ 1016 w 1364"/>
              <a:gd name="T5" fmla="*/ 1324 h 1604"/>
              <a:gd name="T6" fmla="*/ 920 w 1364"/>
              <a:gd name="T7" fmla="*/ 1296 h 1604"/>
              <a:gd name="T8" fmla="*/ 648 w 1364"/>
              <a:gd name="T9" fmla="*/ 1604 h 1604"/>
              <a:gd name="T10" fmla="*/ 0 w 1364"/>
              <a:gd name="T11" fmla="*/ 1604 h 1604"/>
              <a:gd name="T12" fmla="*/ 0 w 1364"/>
              <a:gd name="T13" fmla="*/ 208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4" h="1604">
                <a:moveTo>
                  <a:pt x="0" y="208"/>
                </a:moveTo>
                <a:cubicBezTo>
                  <a:pt x="0" y="208"/>
                  <a:pt x="1040" y="0"/>
                  <a:pt x="1288" y="1092"/>
                </a:cubicBezTo>
                <a:cubicBezTo>
                  <a:pt x="1288" y="1092"/>
                  <a:pt x="1364" y="1388"/>
                  <a:pt x="1016" y="1324"/>
                </a:cubicBezTo>
                <a:cubicBezTo>
                  <a:pt x="920" y="1296"/>
                  <a:pt x="920" y="1296"/>
                  <a:pt x="920" y="1296"/>
                </a:cubicBezTo>
                <a:cubicBezTo>
                  <a:pt x="920" y="1296"/>
                  <a:pt x="716" y="1236"/>
                  <a:pt x="648" y="1604"/>
                </a:cubicBezTo>
                <a:cubicBezTo>
                  <a:pt x="0" y="1604"/>
                  <a:pt x="0" y="1604"/>
                  <a:pt x="0" y="1604"/>
                </a:cubicBez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11298538" y="0"/>
            <a:ext cx="893461" cy="716280"/>
            <a:chOff x="9044119" y="-15877"/>
            <a:chExt cx="2624337" cy="2103905"/>
          </a:xfrm>
        </p:grpSpPr>
        <p:sp>
          <p:nvSpPr>
            <p:cNvPr id="11" name="任意多边形 122"/>
            <p:cNvSpPr/>
            <p:nvPr>
              <p:custDataLst>
                <p:tags r:id="rId6"/>
              </p:custDataLst>
            </p:nvPr>
          </p:nvSpPr>
          <p:spPr>
            <a:xfrm>
              <a:off x="9044119" y="-15876"/>
              <a:ext cx="407785" cy="706307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 121"/>
            <p:cNvSpPr/>
            <p:nvPr>
              <p:custDataLst>
                <p:tags r:id="rId7"/>
              </p:custDataLst>
            </p:nvPr>
          </p:nvSpPr>
          <p:spPr>
            <a:xfrm>
              <a:off x="9058874" y="-15876"/>
              <a:ext cx="575657" cy="997070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 120"/>
            <p:cNvSpPr/>
            <p:nvPr>
              <p:custDataLst>
                <p:tags r:id="rId8"/>
              </p:custDataLst>
            </p:nvPr>
          </p:nvSpPr>
          <p:spPr>
            <a:xfrm>
              <a:off x="9113492" y="-15876"/>
              <a:ext cx="700903" cy="1213998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 119"/>
            <p:cNvSpPr/>
            <p:nvPr>
              <p:custDataLst>
                <p:tags r:id="rId9"/>
              </p:custDataLst>
            </p:nvPr>
          </p:nvSpPr>
          <p:spPr>
            <a:xfrm>
              <a:off x="9184090" y="-15876"/>
              <a:ext cx="812932" cy="1394769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 118"/>
            <p:cNvSpPr/>
            <p:nvPr>
              <p:custDataLst>
                <p:tags r:id="rId10"/>
              </p:custDataLst>
            </p:nvPr>
          </p:nvSpPr>
          <p:spPr>
            <a:xfrm>
              <a:off x="9267546" y="-15876"/>
              <a:ext cx="912104" cy="154648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 117"/>
            <p:cNvSpPr/>
            <p:nvPr>
              <p:custDataLst>
                <p:tags r:id="rId11"/>
              </p:custDataLst>
            </p:nvPr>
          </p:nvSpPr>
          <p:spPr>
            <a:xfrm>
              <a:off x="9366478" y="-15876"/>
              <a:ext cx="995799" cy="167537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 116"/>
            <p:cNvSpPr/>
            <p:nvPr>
              <p:custDataLst>
                <p:tags r:id="rId12"/>
              </p:custDataLst>
            </p:nvPr>
          </p:nvSpPr>
          <p:spPr>
            <a:xfrm>
              <a:off x="9478515" y="-15876"/>
              <a:ext cx="1066392" cy="1785584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 115"/>
            <p:cNvSpPr/>
            <p:nvPr>
              <p:custDataLst>
                <p:tags r:id="rId13"/>
              </p:custDataLst>
            </p:nvPr>
          </p:nvSpPr>
          <p:spPr>
            <a:xfrm>
              <a:off x="9598080" y="-15877"/>
              <a:ext cx="1126689" cy="1877994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 114"/>
            <p:cNvSpPr/>
            <p:nvPr>
              <p:custDataLst>
                <p:tags r:id="rId14"/>
              </p:custDataLst>
            </p:nvPr>
          </p:nvSpPr>
          <p:spPr>
            <a:xfrm>
              <a:off x="9730418" y="-15876"/>
              <a:ext cx="1176980" cy="1953062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 113"/>
            <p:cNvSpPr/>
            <p:nvPr>
              <p:custDataLst>
                <p:tags r:id="rId15"/>
              </p:custDataLst>
            </p:nvPr>
          </p:nvSpPr>
          <p:spPr>
            <a:xfrm>
              <a:off x="9872180" y="-15876"/>
              <a:ext cx="1217844" cy="201180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 112"/>
            <p:cNvSpPr/>
            <p:nvPr>
              <p:custDataLst>
                <p:tags r:id="rId16"/>
              </p:custDataLst>
            </p:nvPr>
          </p:nvSpPr>
          <p:spPr>
            <a:xfrm>
              <a:off x="10022332" y="-15876"/>
              <a:ext cx="1250320" cy="2057325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 111"/>
            <p:cNvSpPr/>
            <p:nvPr>
              <p:custDataLst>
                <p:tags r:id="rId17"/>
              </p:custDataLst>
            </p:nvPr>
          </p:nvSpPr>
          <p:spPr>
            <a:xfrm>
              <a:off x="10185663" y="-2916"/>
              <a:ext cx="1222136" cy="2077396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110"/>
            <p:cNvSpPr/>
            <p:nvPr>
              <p:custDataLst>
                <p:tags r:id="rId18"/>
              </p:custDataLst>
            </p:nvPr>
          </p:nvSpPr>
          <p:spPr>
            <a:xfrm>
              <a:off x="10357701" y="139301"/>
              <a:ext cx="1137436" cy="1948727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 109"/>
            <p:cNvSpPr/>
            <p:nvPr>
              <p:custDataLst>
                <p:tags r:id="rId19"/>
              </p:custDataLst>
            </p:nvPr>
          </p:nvSpPr>
          <p:spPr>
            <a:xfrm>
              <a:off x="10546195" y="307619"/>
              <a:ext cx="1023884" cy="1770248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 108"/>
            <p:cNvSpPr/>
            <p:nvPr>
              <p:custDataLst>
                <p:tags r:id="rId20"/>
              </p:custDataLst>
            </p:nvPr>
          </p:nvSpPr>
          <p:spPr>
            <a:xfrm>
              <a:off x="10753860" y="509144"/>
              <a:ext cx="880668" cy="1525362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 107"/>
            <p:cNvSpPr/>
            <p:nvPr>
              <p:custDataLst>
                <p:tags r:id="rId21"/>
              </p:custDataLst>
            </p:nvPr>
          </p:nvSpPr>
          <p:spPr>
            <a:xfrm>
              <a:off x="10993875" y="766703"/>
              <a:ext cx="674581" cy="1168406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任意多边形 106"/>
            <p:cNvSpPr/>
            <p:nvPr>
              <p:custDataLst>
                <p:tags r:id="rId22"/>
              </p:custDataLst>
            </p:nvPr>
          </p:nvSpPr>
          <p:spPr>
            <a:xfrm>
              <a:off x="11322880" y="1180787"/>
              <a:ext cx="286367" cy="496002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28" name="组合 27"/>
          <p:cNvGrpSpPr/>
          <p:nvPr>
            <p:custDataLst>
              <p:tags r:id="rId26"/>
            </p:custDataLst>
          </p:nvPr>
        </p:nvGrpSpPr>
        <p:grpSpPr>
          <a:xfrm rot="15253305" flipV="1">
            <a:off x="-67126" y="926797"/>
            <a:ext cx="794286" cy="328536"/>
            <a:chOff x="4739901" y="4919245"/>
            <a:chExt cx="2499854" cy="426211"/>
          </a:xfrm>
          <a:solidFill>
            <a:srgbClr val="B8CD32"/>
          </a:solidFill>
        </p:grpSpPr>
        <p:cxnSp>
          <p:nvCxnSpPr>
            <p:cNvPr id="29" name="直接连接符 28"/>
            <p:cNvCxnSpPr/>
            <p:nvPr>
              <p:custDataLst>
                <p:tags r:id="rId27"/>
              </p:custDataLst>
            </p:nvPr>
          </p:nvCxnSpPr>
          <p:spPr>
            <a:xfrm flipV="1">
              <a:off x="7183009" y="4919245"/>
              <a:ext cx="0" cy="423321"/>
            </a:xfrm>
            <a:prstGeom prst="line">
              <a:avLst/>
            </a:prstGeom>
            <a:grpFill/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28"/>
              </p:custDataLst>
            </p:nvPr>
          </p:nvCxnSpPr>
          <p:spPr>
            <a:xfrm rot="10800000">
              <a:off x="4739901" y="5222215"/>
              <a:ext cx="2499854" cy="0"/>
            </a:xfrm>
            <a:prstGeom prst="line">
              <a:avLst/>
            </a:prstGeom>
            <a:grpFill/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>
              <p:custDataLst>
                <p:tags r:id="rId29"/>
              </p:custDataLst>
            </p:nvPr>
          </p:nvCxnSpPr>
          <p:spPr>
            <a:xfrm flipV="1">
              <a:off x="4900271" y="4922135"/>
              <a:ext cx="0" cy="423321"/>
            </a:xfrm>
            <a:prstGeom prst="line">
              <a:avLst/>
            </a:prstGeom>
            <a:grpFill/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>
            <p:custDataLst>
              <p:tags r:id="rId30"/>
            </p:custDataLst>
          </p:nvPr>
        </p:nvGrpSpPr>
        <p:grpSpPr>
          <a:xfrm rot="6590921" flipV="1">
            <a:off x="11439861" y="5989771"/>
            <a:ext cx="794286" cy="328536"/>
            <a:chOff x="4739901" y="4919245"/>
            <a:chExt cx="2499854" cy="426211"/>
          </a:xfrm>
          <a:solidFill>
            <a:srgbClr val="B8CD32"/>
          </a:solidFill>
        </p:grpSpPr>
        <p:cxnSp>
          <p:nvCxnSpPr>
            <p:cNvPr id="33" name="直接连接符 32"/>
            <p:cNvCxnSpPr/>
            <p:nvPr>
              <p:custDataLst>
                <p:tags r:id="rId31"/>
              </p:custDataLst>
            </p:nvPr>
          </p:nvCxnSpPr>
          <p:spPr>
            <a:xfrm flipV="1">
              <a:off x="7183009" y="4919245"/>
              <a:ext cx="0" cy="423321"/>
            </a:xfrm>
            <a:prstGeom prst="line">
              <a:avLst/>
            </a:prstGeom>
            <a:grpFill/>
            <a:ln w="1905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32"/>
              </p:custDataLst>
            </p:nvPr>
          </p:nvCxnSpPr>
          <p:spPr>
            <a:xfrm rot="10800000">
              <a:off x="4739901" y="5222215"/>
              <a:ext cx="2499854" cy="0"/>
            </a:xfrm>
            <a:prstGeom prst="line">
              <a:avLst/>
            </a:prstGeom>
            <a:grpFill/>
            <a:ln w="1905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33"/>
              </p:custDataLst>
            </p:nvPr>
          </p:nvCxnSpPr>
          <p:spPr>
            <a:xfrm flipV="1">
              <a:off x="4900271" y="4922135"/>
              <a:ext cx="0" cy="423321"/>
            </a:xfrm>
            <a:prstGeom prst="line">
              <a:avLst/>
            </a:prstGeom>
            <a:grpFill/>
            <a:ln w="1905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4"/>
            </p:custDataLst>
          </p:nvPr>
        </p:nvSpPr>
        <p:spPr>
          <a:xfrm>
            <a:off x="623888" y="406800"/>
            <a:ext cx="10944225" cy="863601"/>
          </a:xfr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5"/>
            </p:custDataLst>
          </p:nvPr>
        </p:nvSpPr>
        <p:spPr>
          <a:xfrm>
            <a:off x="623888" y="1412875"/>
            <a:ext cx="10944224" cy="489585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/>
          <p:nvPr>
            <p:custDataLst>
              <p:tags r:id="rId2"/>
            </p:custDataLst>
          </p:nvPr>
        </p:nvSpPr>
        <p:spPr bwMode="auto">
          <a:xfrm>
            <a:off x="8909050" y="2859087"/>
            <a:ext cx="3282950" cy="3998913"/>
          </a:xfrm>
          <a:custGeom>
            <a:avLst/>
            <a:gdLst>
              <a:gd name="T0" fmla="*/ 1840 w 1840"/>
              <a:gd name="T1" fmla="*/ 392 h 2240"/>
              <a:gd name="T2" fmla="*/ 1208 w 1840"/>
              <a:gd name="T3" fmla="*/ 476 h 2240"/>
              <a:gd name="T4" fmla="*/ 1012 w 1840"/>
              <a:gd name="T5" fmla="*/ 916 h 2240"/>
              <a:gd name="T6" fmla="*/ 736 w 1840"/>
              <a:gd name="T7" fmla="*/ 2240 h 2240"/>
              <a:gd name="T8" fmla="*/ 1840 w 1840"/>
              <a:gd name="T9" fmla="*/ 2240 h 2240"/>
              <a:gd name="T10" fmla="*/ 1840 w 1840"/>
              <a:gd name="T11" fmla="*/ 392 h 2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0" h="2240">
                <a:moveTo>
                  <a:pt x="1840" y="392"/>
                </a:moveTo>
                <a:cubicBezTo>
                  <a:pt x="1840" y="392"/>
                  <a:pt x="996" y="0"/>
                  <a:pt x="1208" y="476"/>
                </a:cubicBezTo>
                <a:cubicBezTo>
                  <a:pt x="1208" y="476"/>
                  <a:pt x="1464" y="904"/>
                  <a:pt x="1012" y="916"/>
                </a:cubicBezTo>
                <a:cubicBezTo>
                  <a:pt x="1012" y="916"/>
                  <a:pt x="0" y="1208"/>
                  <a:pt x="736" y="2240"/>
                </a:cubicBezTo>
                <a:cubicBezTo>
                  <a:pt x="1840" y="2240"/>
                  <a:pt x="1840" y="2240"/>
                  <a:pt x="1840" y="2240"/>
                </a:cubicBezTo>
                <a:lnTo>
                  <a:pt x="1840" y="3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5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441450" cy="1277938"/>
          </a:xfrm>
          <a:custGeom>
            <a:avLst/>
            <a:gdLst>
              <a:gd name="T0" fmla="*/ 620 w 808"/>
              <a:gd name="T1" fmla="*/ 0 h 716"/>
              <a:gd name="T2" fmla="*/ 620 w 808"/>
              <a:gd name="T3" fmla="*/ 300 h 716"/>
              <a:gd name="T4" fmla="*/ 428 w 808"/>
              <a:gd name="T5" fmla="*/ 580 h 716"/>
              <a:gd name="T6" fmla="*/ 0 w 808"/>
              <a:gd name="T7" fmla="*/ 716 h 716"/>
              <a:gd name="T8" fmla="*/ 0 w 808"/>
              <a:gd name="T9" fmla="*/ 0 h 716"/>
              <a:gd name="T10" fmla="*/ 620 w 808"/>
              <a:gd name="T11" fmla="*/ 0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8" h="716">
                <a:moveTo>
                  <a:pt x="620" y="0"/>
                </a:moveTo>
                <a:cubicBezTo>
                  <a:pt x="620" y="0"/>
                  <a:pt x="432" y="84"/>
                  <a:pt x="620" y="300"/>
                </a:cubicBezTo>
                <a:cubicBezTo>
                  <a:pt x="808" y="516"/>
                  <a:pt x="588" y="640"/>
                  <a:pt x="428" y="580"/>
                </a:cubicBezTo>
                <a:cubicBezTo>
                  <a:pt x="268" y="520"/>
                  <a:pt x="60" y="524"/>
                  <a:pt x="0" y="716"/>
                </a:cubicBezTo>
                <a:cubicBezTo>
                  <a:pt x="0" y="0"/>
                  <a:pt x="0" y="0"/>
                  <a:pt x="0" y="0"/>
                </a:cubicBezTo>
                <a:lnTo>
                  <a:pt x="6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6"/>
          <p:cNvSpPr/>
          <p:nvPr>
            <p:custDataLst>
              <p:tags r:id="rId4"/>
            </p:custDataLst>
          </p:nvPr>
        </p:nvSpPr>
        <p:spPr bwMode="auto">
          <a:xfrm>
            <a:off x="0" y="3995737"/>
            <a:ext cx="2433638" cy="2862263"/>
          </a:xfrm>
          <a:custGeom>
            <a:avLst/>
            <a:gdLst>
              <a:gd name="T0" fmla="*/ 0 w 1364"/>
              <a:gd name="T1" fmla="*/ 208 h 1604"/>
              <a:gd name="T2" fmla="*/ 1288 w 1364"/>
              <a:gd name="T3" fmla="*/ 1092 h 1604"/>
              <a:gd name="T4" fmla="*/ 1016 w 1364"/>
              <a:gd name="T5" fmla="*/ 1324 h 1604"/>
              <a:gd name="T6" fmla="*/ 920 w 1364"/>
              <a:gd name="T7" fmla="*/ 1296 h 1604"/>
              <a:gd name="T8" fmla="*/ 648 w 1364"/>
              <a:gd name="T9" fmla="*/ 1604 h 1604"/>
              <a:gd name="T10" fmla="*/ 0 w 1364"/>
              <a:gd name="T11" fmla="*/ 1604 h 1604"/>
              <a:gd name="T12" fmla="*/ 0 w 1364"/>
              <a:gd name="T13" fmla="*/ 208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4" h="1604">
                <a:moveTo>
                  <a:pt x="0" y="208"/>
                </a:moveTo>
                <a:cubicBezTo>
                  <a:pt x="0" y="208"/>
                  <a:pt x="1040" y="0"/>
                  <a:pt x="1288" y="1092"/>
                </a:cubicBezTo>
                <a:cubicBezTo>
                  <a:pt x="1288" y="1092"/>
                  <a:pt x="1364" y="1388"/>
                  <a:pt x="1016" y="1324"/>
                </a:cubicBezTo>
                <a:cubicBezTo>
                  <a:pt x="920" y="1296"/>
                  <a:pt x="920" y="1296"/>
                  <a:pt x="920" y="1296"/>
                </a:cubicBezTo>
                <a:cubicBezTo>
                  <a:pt x="920" y="1296"/>
                  <a:pt x="716" y="1236"/>
                  <a:pt x="648" y="1604"/>
                </a:cubicBezTo>
                <a:cubicBezTo>
                  <a:pt x="0" y="1604"/>
                  <a:pt x="0" y="1604"/>
                  <a:pt x="0" y="1604"/>
                </a:cubicBez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7"/>
          <p:cNvSpPr/>
          <p:nvPr>
            <p:custDataLst>
              <p:tags r:id="rId5"/>
            </p:custDataLst>
          </p:nvPr>
        </p:nvSpPr>
        <p:spPr bwMode="auto">
          <a:xfrm>
            <a:off x="479502" y="5089664"/>
            <a:ext cx="4076997" cy="1768336"/>
          </a:xfrm>
          <a:custGeom>
            <a:avLst/>
            <a:gdLst>
              <a:gd name="T0" fmla="*/ 0 w 1624"/>
              <a:gd name="T1" fmla="*/ 704 h 704"/>
              <a:gd name="T2" fmla="*/ 1204 w 1624"/>
              <a:gd name="T3" fmla="*/ 28 h 704"/>
              <a:gd name="T4" fmla="*/ 1452 w 1624"/>
              <a:gd name="T5" fmla="*/ 304 h 704"/>
              <a:gd name="T6" fmla="*/ 1376 w 1624"/>
              <a:gd name="T7" fmla="*/ 704 h 704"/>
              <a:gd name="T8" fmla="*/ 0 w 1624"/>
              <a:gd name="T9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4" h="704">
                <a:moveTo>
                  <a:pt x="0" y="704"/>
                </a:moveTo>
                <a:cubicBezTo>
                  <a:pt x="0" y="704"/>
                  <a:pt x="540" y="48"/>
                  <a:pt x="1204" y="28"/>
                </a:cubicBezTo>
                <a:cubicBezTo>
                  <a:pt x="1204" y="28"/>
                  <a:pt x="1624" y="0"/>
                  <a:pt x="1452" y="304"/>
                </a:cubicBezTo>
                <a:cubicBezTo>
                  <a:pt x="1452" y="304"/>
                  <a:pt x="1252" y="616"/>
                  <a:pt x="1376" y="704"/>
                </a:cubicBezTo>
                <a:lnTo>
                  <a:pt x="0" y="70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"/>
          <p:cNvSpPr/>
          <p:nvPr>
            <p:custDataLst>
              <p:tags r:id="rId6"/>
            </p:custDataLst>
          </p:nvPr>
        </p:nvSpPr>
        <p:spPr bwMode="auto">
          <a:xfrm>
            <a:off x="4865858" y="5074503"/>
            <a:ext cx="6305380" cy="1783497"/>
          </a:xfrm>
          <a:custGeom>
            <a:avLst/>
            <a:gdLst>
              <a:gd name="T0" fmla="*/ 0 w 2532"/>
              <a:gd name="T1" fmla="*/ 716 h 716"/>
              <a:gd name="T2" fmla="*/ 836 w 2532"/>
              <a:gd name="T3" fmla="*/ 488 h 716"/>
              <a:gd name="T4" fmla="*/ 1488 w 2532"/>
              <a:gd name="T5" fmla="*/ 328 h 716"/>
              <a:gd name="T6" fmla="*/ 2212 w 2532"/>
              <a:gd name="T7" fmla="*/ 308 h 716"/>
              <a:gd name="T8" fmla="*/ 2496 w 2532"/>
              <a:gd name="T9" fmla="*/ 716 h 716"/>
              <a:gd name="T10" fmla="*/ 0 w 2532"/>
              <a:gd name="T11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32" h="716">
                <a:moveTo>
                  <a:pt x="0" y="716"/>
                </a:moveTo>
                <a:cubicBezTo>
                  <a:pt x="0" y="716"/>
                  <a:pt x="340" y="348"/>
                  <a:pt x="836" y="488"/>
                </a:cubicBezTo>
                <a:cubicBezTo>
                  <a:pt x="836" y="488"/>
                  <a:pt x="1212" y="656"/>
                  <a:pt x="1488" y="328"/>
                </a:cubicBezTo>
                <a:cubicBezTo>
                  <a:pt x="1764" y="0"/>
                  <a:pt x="1976" y="152"/>
                  <a:pt x="2212" y="308"/>
                </a:cubicBezTo>
                <a:cubicBezTo>
                  <a:pt x="2212" y="308"/>
                  <a:pt x="2532" y="572"/>
                  <a:pt x="2496" y="716"/>
                </a:cubicBezTo>
                <a:lnTo>
                  <a:pt x="0" y="7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9"/>
          <p:cNvSpPr/>
          <p:nvPr>
            <p:custDataLst>
              <p:tags r:id="rId7"/>
            </p:custDataLst>
          </p:nvPr>
        </p:nvSpPr>
        <p:spPr bwMode="auto">
          <a:xfrm>
            <a:off x="10150475" y="4402137"/>
            <a:ext cx="2041525" cy="2455863"/>
          </a:xfrm>
          <a:custGeom>
            <a:avLst/>
            <a:gdLst>
              <a:gd name="T0" fmla="*/ 1144 w 1144"/>
              <a:gd name="T1" fmla="*/ 0 h 1376"/>
              <a:gd name="T2" fmla="*/ 716 w 1144"/>
              <a:gd name="T3" fmla="*/ 684 h 1376"/>
              <a:gd name="T4" fmla="*/ 416 w 1144"/>
              <a:gd name="T5" fmla="*/ 1212 h 1376"/>
              <a:gd name="T6" fmla="*/ 0 w 1144"/>
              <a:gd name="T7" fmla="*/ 1376 h 1376"/>
              <a:gd name="T8" fmla="*/ 1144 w 1144"/>
              <a:gd name="T9" fmla="*/ 1376 h 1376"/>
              <a:gd name="T10" fmla="*/ 1144 w 1144"/>
              <a:gd name="T11" fmla="*/ 0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44" h="1376">
                <a:moveTo>
                  <a:pt x="1144" y="0"/>
                </a:moveTo>
                <a:cubicBezTo>
                  <a:pt x="1144" y="0"/>
                  <a:pt x="648" y="112"/>
                  <a:pt x="716" y="684"/>
                </a:cubicBezTo>
                <a:cubicBezTo>
                  <a:pt x="716" y="684"/>
                  <a:pt x="828" y="1080"/>
                  <a:pt x="416" y="1212"/>
                </a:cubicBezTo>
                <a:cubicBezTo>
                  <a:pt x="4" y="1344"/>
                  <a:pt x="0" y="1376"/>
                  <a:pt x="0" y="1376"/>
                </a:cubicBezTo>
                <a:cubicBezTo>
                  <a:pt x="1144" y="1376"/>
                  <a:pt x="1144" y="1376"/>
                  <a:pt x="1144" y="1376"/>
                </a:cubicBezTo>
                <a:lnTo>
                  <a:pt x="114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1"/>
          <p:cNvSpPr/>
          <p:nvPr>
            <p:custDataLst>
              <p:tags r:id="rId8"/>
            </p:custDataLst>
          </p:nvPr>
        </p:nvSpPr>
        <p:spPr bwMode="auto">
          <a:xfrm>
            <a:off x="10493375" y="0"/>
            <a:ext cx="1698625" cy="1543050"/>
          </a:xfrm>
          <a:custGeom>
            <a:avLst/>
            <a:gdLst>
              <a:gd name="T0" fmla="*/ 324 w 952"/>
              <a:gd name="T1" fmla="*/ 0 h 864"/>
              <a:gd name="T2" fmla="*/ 296 w 952"/>
              <a:gd name="T3" fmla="*/ 376 h 864"/>
              <a:gd name="T4" fmla="*/ 536 w 952"/>
              <a:gd name="T5" fmla="*/ 700 h 864"/>
              <a:gd name="T6" fmla="*/ 952 w 952"/>
              <a:gd name="T7" fmla="*/ 768 h 864"/>
              <a:gd name="T8" fmla="*/ 952 w 952"/>
              <a:gd name="T9" fmla="*/ 0 h 864"/>
              <a:gd name="T10" fmla="*/ 324 w 952"/>
              <a:gd name="T11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2" h="864">
                <a:moveTo>
                  <a:pt x="324" y="0"/>
                </a:moveTo>
                <a:cubicBezTo>
                  <a:pt x="324" y="0"/>
                  <a:pt x="488" y="152"/>
                  <a:pt x="296" y="376"/>
                </a:cubicBezTo>
                <a:cubicBezTo>
                  <a:pt x="296" y="376"/>
                  <a:pt x="0" y="864"/>
                  <a:pt x="536" y="700"/>
                </a:cubicBezTo>
                <a:cubicBezTo>
                  <a:pt x="536" y="700"/>
                  <a:pt x="796" y="616"/>
                  <a:pt x="952" y="768"/>
                </a:cubicBezTo>
                <a:cubicBezTo>
                  <a:pt x="952" y="0"/>
                  <a:pt x="952" y="0"/>
                  <a:pt x="952" y="0"/>
                </a:cubicBezTo>
                <a:lnTo>
                  <a:pt x="3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9"/>
            </p:custDataLst>
          </p:nvPr>
        </p:nvGrpSpPr>
        <p:grpSpPr>
          <a:xfrm>
            <a:off x="853588" y="-5639"/>
            <a:ext cx="1778716" cy="1425979"/>
            <a:chOff x="853588" y="-15913"/>
            <a:chExt cx="1778716" cy="1425979"/>
          </a:xfrm>
        </p:grpSpPr>
        <p:sp>
          <p:nvSpPr>
            <p:cNvPr id="15" name="任意多边形 122"/>
            <p:cNvSpPr/>
            <p:nvPr>
              <p:custDataLst>
                <p:tags r:id="rId10"/>
              </p:custDataLst>
            </p:nvPr>
          </p:nvSpPr>
          <p:spPr>
            <a:xfrm>
              <a:off x="853588" y="-15912"/>
              <a:ext cx="276388" cy="478719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 121"/>
            <p:cNvSpPr/>
            <p:nvPr>
              <p:custDataLst>
                <p:tags r:id="rId11"/>
              </p:custDataLst>
            </p:nvPr>
          </p:nvSpPr>
          <p:spPr>
            <a:xfrm>
              <a:off x="863589" y="-15912"/>
              <a:ext cx="390168" cy="675791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 120"/>
            <p:cNvSpPr/>
            <p:nvPr>
              <p:custDataLst>
                <p:tags r:id="rId12"/>
              </p:custDataLst>
            </p:nvPr>
          </p:nvSpPr>
          <p:spPr>
            <a:xfrm>
              <a:off x="900607" y="-15912"/>
              <a:ext cx="475056" cy="822820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 119"/>
            <p:cNvSpPr/>
            <p:nvPr>
              <p:custDataLst>
                <p:tags r:id="rId13"/>
              </p:custDataLst>
            </p:nvPr>
          </p:nvSpPr>
          <p:spPr>
            <a:xfrm>
              <a:off x="948457" y="-15912"/>
              <a:ext cx="550987" cy="945343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 118"/>
            <p:cNvSpPr/>
            <p:nvPr>
              <p:custDataLst>
                <p:tags r:id="rId14"/>
              </p:custDataLst>
            </p:nvPr>
          </p:nvSpPr>
          <p:spPr>
            <a:xfrm>
              <a:off x="1005021" y="-15912"/>
              <a:ext cx="618203" cy="1048172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 117"/>
            <p:cNvSpPr/>
            <p:nvPr>
              <p:custDataLst>
                <p:tags r:id="rId15"/>
              </p:custDataLst>
            </p:nvPr>
          </p:nvSpPr>
          <p:spPr>
            <a:xfrm>
              <a:off x="1072076" y="-15912"/>
              <a:ext cx="674930" cy="1135530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 116"/>
            <p:cNvSpPr/>
            <p:nvPr>
              <p:custDataLst>
                <p:tags r:id="rId16"/>
              </p:custDataLst>
            </p:nvPr>
          </p:nvSpPr>
          <p:spPr>
            <a:xfrm>
              <a:off x="1148012" y="-15912"/>
              <a:ext cx="722776" cy="1210228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 115"/>
            <p:cNvSpPr/>
            <p:nvPr>
              <p:custDataLst>
                <p:tags r:id="rId17"/>
              </p:custDataLst>
            </p:nvPr>
          </p:nvSpPr>
          <p:spPr>
            <a:xfrm>
              <a:off x="1229051" y="-15913"/>
              <a:ext cx="763644" cy="1272862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114"/>
            <p:cNvSpPr/>
            <p:nvPr>
              <p:custDataLst>
                <p:tags r:id="rId18"/>
              </p:custDataLst>
            </p:nvPr>
          </p:nvSpPr>
          <p:spPr>
            <a:xfrm>
              <a:off x="1318746" y="-15912"/>
              <a:ext cx="797730" cy="1323741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 113"/>
            <p:cNvSpPr/>
            <p:nvPr>
              <p:custDataLst>
                <p:tags r:id="rId19"/>
              </p:custDataLst>
            </p:nvPr>
          </p:nvSpPr>
          <p:spPr>
            <a:xfrm>
              <a:off x="1414829" y="-15912"/>
              <a:ext cx="825427" cy="136355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 112"/>
            <p:cNvSpPr/>
            <p:nvPr>
              <p:custDataLst>
                <p:tags r:id="rId20"/>
              </p:custDataLst>
            </p:nvPr>
          </p:nvSpPr>
          <p:spPr>
            <a:xfrm>
              <a:off x="1516599" y="-15912"/>
              <a:ext cx="847439" cy="1394408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 111"/>
            <p:cNvSpPr/>
            <p:nvPr>
              <p:custDataLst>
                <p:tags r:id="rId21"/>
              </p:custDataLst>
            </p:nvPr>
          </p:nvSpPr>
          <p:spPr>
            <a:xfrm>
              <a:off x="1627300" y="-7128"/>
              <a:ext cx="828336" cy="1408012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任意多边形 110"/>
            <p:cNvSpPr/>
            <p:nvPr>
              <p:custDataLst>
                <p:tags r:id="rId22"/>
              </p:custDataLst>
            </p:nvPr>
          </p:nvSpPr>
          <p:spPr>
            <a:xfrm>
              <a:off x="1743904" y="89263"/>
              <a:ext cx="770928" cy="1320803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任意多边形 109"/>
            <p:cNvSpPr/>
            <p:nvPr>
              <p:custDataLst>
                <p:tags r:id="rId23"/>
              </p:custDataLst>
            </p:nvPr>
          </p:nvSpPr>
          <p:spPr>
            <a:xfrm>
              <a:off x="1871661" y="203345"/>
              <a:ext cx="693966" cy="1199834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任意多边形 108"/>
            <p:cNvSpPr/>
            <p:nvPr>
              <p:custDataLst>
                <p:tags r:id="rId24"/>
              </p:custDataLst>
            </p:nvPr>
          </p:nvSpPr>
          <p:spPr>
            <a:xfrm>
              <a:off x="2012411" y="339934"/>
              <a:ext cx="596897" cy="1033856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 107"/>
            <p:cNvSpPr/>
            <p:nvPr>
              <p:custDataLst>
                <p:tags r:id="rId25"/>
              </p:custDataLst>
            </p:nvPr>
          </p:nvSpPr>
          <p:spPr>
            <a:xfrm>
              <a:off x="2175089" y="514502"/>
              <a:ext cx="457215" cy="791919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任意多边形 106"/>
            <p:cNvSpPr/>
            <p:nvPr>
              <p:custDataLst>
                <p:tags r:id="rId26"/>
              </p:custDataLst>
            </p:nvPr>
          </p:nvSpPr>
          <p:spPr>
            <a:xfrm>
              <a:off x="2398080" y="795159"/>
              <a:ext cx="194093" cy="336179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" name="组合 31"/>
          <p:cNvGrpSpPr/>
          <p:nvPr>
            <p:custDataLst>
              <p:tags r:id="rId27"/>
            </p:custDataLst>
          </p:nvPr>
        </p:nvGrpSpPr>
        <p:grpSpPr>
          <a:xfrm>
            <a:off x="2753955" y="5356596"/>
            <a:ext cx="1853474" cy="1512821"/>
            <a:chOff x="2753955" y="5356596"/>
            <a:chExt cx="1853474" cy="1512821"/>
          </a:xfrm>
        </p:grpSpPr>
        <p:sp>
          <p:nvSpPr>
            <p:cNvPr id="33" name="任意多边形 152"/>
            <p:cNvSpPr/>
            <p:nvPr>
              <p:custDataLst>
                <p:tags r:id="rId28"/>
              </p:custDataLst>
            </p:nvPr>
          </p:nvSpPr>
          <p:spPr>
            <a:xfrm>
              <a:off x="2852811" y="5356596"/>
              <a:ext cx="778025" cy="1338207"/>
            </a:xfrm>
            <a:custGeom>
              <a:avLst/>
              <a:gdLst>
                <a:gd name="connsiteX0" fmla="*/ 778025 w 778025"/>
                <a:gd name="connsiteY0" fmla="*/ 0 h 1338207"/>
                <a:gd name="connsiteX1" fmla="*/ 5411 w 778025"/>
                <a:gd name="connsiteY1" fmla="*/ 1338207 h 1338207"/>
                <a:gd name="connsiteX2" fmla="*/ 0 w 778025"/>
                <a:gd name="connsiteY2" fmla="*/ 1270818 h 1338207"/>
                <a:gd name="connsiteX3" fmla="*/ 716960 w 778025"/>
                <a:gd name="connsiteY3" fmla="*/ 29008 h 1338207"/>
                <a:gd name="connsiteX4" fmla="*/ 778025 w 778025"/>
                <a:gd name="connsiteY4" fmla="*/ 0 h 133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025" h="1338207">
                  <a:moveTo>
                    <a:pt x="778025" y="0"/>
                  </a:moveTo>
                  <a:cubicBezTo>
                    <a:pt x="778025" y="0"/>
                    <a:pt x="778025" y="0"/>
                    <a:pt x="5411" y="1338207"/>
                  </a:cubicBezTo>
                  <a:cubicBezTo>
                    <a:pt x="1824" y="1317234"/>
                    <a:pt x="566" y="1293826"/>
                    <a:pt x="0" y="1270818"/>
                  </a:cubicBezTo>
                  <a:cubicBezTo>
                    <a:pt x="0" y="1270818"/>
                    <a:pt x="0" y="1270818"/>
                    <a:pt x="716960" y="29008"/>
                  </a:cubicBezTo>
                  <a:cubicBezTo>
                    <a:pt x="737168" y="17994"/>
                    <a:pt x="758069" y="7379"/>
                    <a:pt x="778025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任意多边形 151"/>
            <p:cNvSpPr/>
            <p:nvPr>
              <p:custDataLst>
                <p:tags r:id="rId29"/>
              </p:custDataLst>
            </p:nvPr>
          </p:nvSpPr>
          <p:spPr>
            <a:xfrm>
              <a:off x="2911753" y="5361148"/>
              <a:ext cx="845438" cy="1440807"/>
            </a:xfrm>
            <a:custGeom>
              <a:avLst/>
              <a:gdLst>
                <a:gd name="connsiteX0" fmla="*/ 845438 w 845438"/>
                <a:gd name="connsiteY0" fmla="*/ 0 h 1440807"/>
                <a:gd name="connsiteX1" fmla="*/ 13588 w 845438"/>
                <a:gd name="connsiteY1" fmla="*/ 1440807 h 1440807"/>
                <a:gd name="connsiteX2" fmla="*/ 0 w 845438"/>
                <a:gd name="connsiteY2" fmla="*/ 1387583 h 1440807"/>
                <a:gd name="connsiteX3" fmla="*/ 792550 w 845438"/>
                <a:gd name="connsiteY3" fmla="*/ 14845 h 1440807"/>
                <a:gd name="connsiteX4" fmla="*/ 845438 w 845438"/>
                <a:gd name="connsiteY4" fmla="*/ 0 h 144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438" h="1440807">
                  <a:moveTo>
                    <a:pt x="845438" y="0"/>
                  </a:moveTo>
                  <a:cubicBezTo>
                    <a:pt x="845438" y="0"/>
                    <a:pt x="845438" y="0"/>
                    <a:pt x="13588" y="1440807"/>
                  </a:cubicBezTo>
                  <a:cubicBezTo>
                    <a:pt x="8240" y="1424484"/>
                    <a:pt x="3710" y="1406742"/>
                    <a:pt x="0" y="1387583"/>
                  </a:cubicBezTo>
                  <a:cubicBezTo>
                    <a:pt x="0" y="1387583"/>
                    <a:pt x="0" y="1387583"/>
                    <a:pt x="792550" y="14845"/>
                  </a:cubicBezTo>
                  <a:cubicBezTo>
                    <a:pt x="810998" y="8479"/>
                    <a:pt x="828628" y="3530"/>
                    <a:pt x="845438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 150"/>
            <p:cNvSpPr/>
            <p:nvPr>
              <p:custDataLst>
                <p:tags r:id="rId30"/>
              </p:custDataLst>
            </p:nvPr>
          </p:nvSpPr>
          <p:spPr>
            <a:xfrm>
              <a:off x="2802949" y="5372565"/>
              <a:ext cx="689682" cy="1194565"/>
            </a:xfrm>
            <a:custGeom>
              <a:avLst/>
              <a:gdLst>
                <a:gd name="connsiteX0" fmla="*/ 689682 w 689682"/>
                <a:gd name="connsiteY0" fmla="*/ 0 h 1194565"/>
                <a:gd name="connsiteX1" fmla="*/ 0 w 689682"/>
                <a:gd name="connsiteY1" fmla="*/ 1194565 h 1194565"/>
                <a:gd name="connsiteX2" fmla="*/ 4351 w 689682"/>
                <a:gd name="connsiteY2" fmla="*/ 1110269 h 1194565"/>
                <a:gd name="connsiteX3" fmla="*/ 618855 w 689682"/>
                <a:gd name="connsiteY3" fmla="*/ 45917 h 1194565"/>
                <a:gd name="connsiteX4" fmla="*/ 689682 w 689682"/>
                <a:gd name="connsiteY4" fmla="*/ 0 h 119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682" h="1194565">
                  <a:moveTo>
                    <a:pt x="689682" y="0"/>
                  </a:moveTo>
                  <a:cubicBezTo>
                    <a:pt x="689682" y="0"/>
                    <a:pt x="689682" y="0"/>
                    <a:pt x="0" y="1194565"/>
                  </a:cubicBezTo>
                  <a:cubicBezTo>
                    <a:pt x="485" y="1166538"/>
                    <a:pt x="1663" y="1138911"/>
                    <a:pt x="4351" y="1110269"/>
                  </a:cubicBezTo>
                  <a:cubicBezTo>
                    <a:pt x="4351" y="1110269"/>
                    <a:pt x="4351" y="1110269"/>
                    <a:pt x="618855" y="45917"/>
                  </a:cubicBezTo>
                  <a:cubicBezTo>
                    <a:pt x="642316" y="29268"/>
                    <a:pt x="665653" y="14434"/>
                    <a:pt x="689682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任意多边形 149"/>
            <p:cNvSpPr/>
            <p:nvPr>
              <p:custDataLst>
                <p:tags r:id="rId31"/>
              </p:custDataLst>
            </p:nvPr>
          </p:nvSpPr>
          <p:spPr>
            <a:xfrm>
              <a:off x="2981626" y="5381822"/>
              <a:ext cx="892612" cy="1487595"/>
            </a:xfrm>
            <a:custGeom>
              <a:avLst/>
              <a:gdLst>
                <a:gd name="connsiteX0" fmla="*/ 892612 w 892612"/>
                <a:gd name="connsiteY0" fmla="*/ 0 h 1487595"/>
                <a:gd name="connsiteX1" fmla="*/ 99407 w 892612"/>
                <a:gd name="connsiteY1" fmla="*/ 1373872 h 1487595"/>
                <a:gd name="connsiteX2" fmla="*/ 33749 w 892612"/>
                <a:gd name="connsiteY2" fmla="*/ 1487595 h 1487595"/>
                <a:gd name="connsiteX3" fmla="*/ 8806 w 892612"/>
                <a:gd name="connsiteY3" fmla="*/ 1487595 h 1487595"/>
                <a:gd name="connsiteX4" fmla="*/ 0 w 892612"/>
                <a:gd name="connsiteY4" fmla="*/ 1469290 h 1487595"/>
                <a:gd name="connsiteX5" fmla="*/ 846279 w 892612"/>
                <a:gd name="connsiteY5" fmla="*/ 3492 h 1487595"/>
                <a:gd name="connsiteX6" fmla="*/ 892612 w 892612"/>
                <a:gd name="connsiteY6" fmla="*/ 0 h 148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612" h="1487595">
                  <a:moveTo>
                    <a:pt x="892612" y="0"/>
                  </a:moveTo>
                  <a:cubicBezTo>
                    <a:pt x="892612" y="0"/>
                    <a:pt x="892612" y="0"/>
                    <a:pt x="99407" y="1373872"/>
                  </a:cubicBezTo>
                  <a:lnTo>
                    <a:pt x="33749" y="1487595"/>
                  </a:lnTo>
                  <a:lnTo>
                    <a:pt x="8806" y="1487595"/>
                  </a:lnTo>
                  <a:lnTo>
                    <a:pt x="0" y="1469290"/>
                  </a:lnTo>
                  <a:cubicBezTo>
                    <a:pt x="0" y="1469290"/>
                    <a:pt x="0" y="1469290"/>
                    <a:pt x="846279" y="3492"/>
                  </a:cubicBezTo>
                  <a:cubicBezTo>
                    <a:pt x="862269" y="1383"/>
                    <a:pt x="877440" y="691"/>
                    <a:pt x="892612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任意多边形 148"/>
            <p:cNvSpPr/>
            <p:nvPr>
              <p:custDataLst>
                <p:tags r:id="rId32"/>
              </p:custDataLst>
            </p:nvPr>
          </p:nvSpPr>
          <p:spPr>
            <a:xfrm>
              <a:off x="3100041" y="5410660"/>
              <a:ext cx="883628" cy="1458756"/>
            </a:xfrm>
            <a:custGeom>
              <a:avLst/>
              <a:gdLst>
                <a:gd name="connsiteX0" fmla="*/ 842213 w 883628"/>
                <a:gd name="connsiteY0" fmla="*/ 0 h 1458756"/>
                <a:gd name="connsiteX1" fmla="*/ 883628 w 883628"/>
                <a:gd name="connsiteY1" fmla="*/ 5026 h 1458756"/>
                <a:gd name="connsiteX2" fmla="*/ 67343 w 883628"/>
                <a:gd name="connsiteY2" fmla="*/ 1418874 h 1458756"/>
                <a:gd name="connsiteX3" fmla="*/ 44317 w 883628"/>
                <a:gd name="connsiteY3" fmla="*/ 1458756 h 1458756"/>
                <a:gd name="connsiteX4" fmla="*/ 0 w 883628"/>
                <a:gd name="connsiteY4" fmla="*/ 1458756 h 1458756"/>
                <a:gd name="connsiteX5" fmla="*/ 7196 w 883628"/>
                <a:gd name="connsiteY5" fmla="*/ 1446291 h 1458756"/>
                <a:gd name="connsiteX6" fmla="*/ 842213 w 883628"/>
                <a:gd name="connsiteY6" fmla="*/ 0 h 14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628" h="1458756">
                  <a:moveTo>
                    <a:pt x="842213" y="0"/>
                  </a:moveTo>
                  <a:cubicBezTo>
                    <a:pt x="856563" y="731"/>
                    <a:pt x="870096" y="2879"/>
                    <a:pt x="883628" y="5026"/>
                  </a:cubicBezTo>
                  <a:cubicBezTo>
                    <a:pt x="883628" y="5026"/>
                    <a:pt x="883628" y="5026"/>
                    <a:pt x="67343" y="1418874"/>
                  </a:cubicBezTo>
                  <a:lnTo>
                    <a:pt x="44317" y="1458756"/>
                  </a:lnTo>
                  <a:lnTo>
                    <a:pt x="0" y="1458756"/>
                  </a:lnTo>
                  <a:lnTo>
                    <a:pt x="7196" y="1446291"/>
                  </a:lnTo>
                  <a:cubicBezTo>
                    <a:pt x="84672" y="1312099"/>
                    <a:pt x="291274" y="954254"/>
                    <a:pt x="842213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147"/>
            <p:cNvSpPr/>
            <p:nvPr>
              <p:custDataLst>
                <p:tags r:id="rId33"/>
              </p:custDataLst>
            </p:nvPr>
          </p:nvSpPr>
          <p:spPr>
            <a:xfrm>
              <a:off x="2764377" y="5415763"/>
              <a:ext cx="576287" cy="998158"/>
            </a:xfrm>
            <a:custGeom>
              <a:avLst/>
              <a:gdLst>
                <a:gd name="connsiteX0" fmla="*/ 576287 w 576287"/>
                <a:gd name="connsiteY0" fmla="*/ 0 h 998158"/>
                <a:gd name="connsiteX1" fmla="*/ 0 w 576287"/>
                <a:gd name="connsiteY1" fmla="*/ 998158 h 998158"/>
                <a:gd name="connsiteX2" fmla="*/ 22426 w 576287"/>
                <a:gd name="connsiteY2" fmla="*/ 882555 h 998158"/>
                <a:gd name="connsiteX3" fmla="*/ 487385 w 576287"/>
                <a:gd name="connsiteY3" fmla="*/ 77223 h 998158"/>
                <a:gd name="connsiteX4" fmla="*/ 576287 w 576287"/>
                <a:gd name="connsiteY4" fmla="*/ 0 h 99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287" h="998158">
                  <a:moveTo>
                    <a:pt x="576287" y="0"/>
                  </a:moveTo>
                  <a:cubicBezTo>
                    <a:pt x="576287" y="0"/>
                    <a:pt x="576287" y="0"/>
                    <a:pt x="0" y="998158"/>
                  </a:cubicBezTo>
                  <a:cubicBezTo>
                    <a:pt x="4726" y="961188"/>
                    <a:pt x="12474" y="922181"/>
                    <a:pt x="22426" y="882555"/>
                  </a:cubicBezTo>
                  <a:cubicBezTo>
                    <a:pt x="22426" y="882555"/>
                    <a:pt x="22426" y="882555"/>
                    <a:pt x="487385" y="77223"/>
                  </a:cubicBezTo>
                  <a:cubicBezTo>
                    <a:pt x="516725" y="48792"/>
                    <a:pt x="546632" y="22578"/>
                    <a:pt x="576287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任意多边形 146"/>
            <p:cNvSpPr/>
            <p:nvPr>
              <p:custDataLst>
                <p:tags r:id="rId34"/>
              </p:custDataLst>
            </p:nvPr>
          </p:nvSpPr>
          <p:spPr>
            <a:xfrm>
              <a:off x="3227072" y="5446910"/>
              <a:ext cx="857794" cy="1422506"/>
            </a:xfrm>
            <a:custGeom>
              <a:avLst/>
              <a:gdLst>
                <a:gd name="connsiteX0" fmla="*/ 821284 w 857794"/>
                <a:gd name="connsiteY0" fmla="*/ 0 h 1422506"/>
                <a:gd name="connsiteX1" fmla="*/ 857794 w 857794"/>
                <a:gd name="connsiteY1" fmla="*/ 13522 h 1422506"/>
                <a:gd name="connsiteX2" fmla="*/ 108221 w 857794"/>
                <a:gd name="connsiteY2" fmla="*/ 1311821 h 1422506"/>
                <a:gd name="connsiteX3" fmla="*/ 44317 w 857794"/>
                <a:gd name="connsiteY3" fmla="*/ 1422506 h 1422506"/>
                <a:gd name="connsiteX4" fmla="*/ 0 w 857794"/>
                <a:gd name="connsiteY4" fmla="*/ 1422506 h 1422506"/>
                <a:gd name="connsiteX5" fmla="*/ 31019 w 857794"/>
                <a:gd name="connsiteY5" fmla="*/ 1368778 h 1422506"/>
                <a:gd name="connsiteX6" fmla="*/ 821284 w 857794"/>
                <a:gd name="connsiteY6" fmla="*/ 0 h 142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794" h="1422506">
                  <a:moveTo>
                    <a:pt x="821284" y="0"/>
                  </a:moveTo>
                  <a:cubicBezTo>
                    <a:pt x="833999" y="3563"/>
                    <a:pt x="845897" y="8543"/>
                    <a:pt x="857794" y="13522"/>
                  </a:cubicBezTo>
                  <a:cubicBezTo>
                    <a:pt x="857794" y="13522"/>
                    <a:pt x="857794" y="13522"/>
                    <a:pt x="108221" y="1311821"/>
                  </a:cubicBezTo>
                  <a:lnTo>
                    <a:pt x="44317" y="1422506"/>
                  </a:lnTo>
                  <a:lnTo>
                    <a:pt x="0" y="1422506"/>
                  </a:lnTo>
                  <a:lnTo>
                    <a:pt x="31019" y="1368778"/>
                  </a:lnTo>
                  <a:cubicBezTo>
                    <a:pt x="143914" y="1173238"/>
                    <a:pt x="369704" y="782159"/>
                    <a:pt x="821284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任意多边形 145"/>
            <p:cNvSpPr/>
            <p:nvPr>
              <p:custDataLst>
                <p:tags r:id="rId35"/>
              </p:custDataLst>
            </p:nvPr>
          </p:nvSpPr>
          <p:spPr>
            <a:xfrm>
              <a:off x="3356055" y="5497094"/>
              <a:ext cx="823913" cy="1372323"/>
            </a:xfrm>
            <a:custGeom>
              <a:avLst/>
              <a:gdLst>
                <a:gd name="connsiteX0" fmla="*/ 792311 w 823913"/>
                <a:gd name="connsiteY0" fmla="*/ 0 h 1372323"/>
                <a:gd name="connsiteX1" fmla="*/ 793696 w 823913"/>
                <a:gd name="connsiteY1" fmla="*/ 800 h 1372323"/>
                <a:gd name="connsiteX2" fmla="*/ 823913 w 823913"/>
                <a:gd name="connsiteY2" fmla="*/ 22024 h 1372323"/>
                <a:gd name="connsiteX3" fmla="*/ 77036 w 823913"/>
                <a:gd name="connsiteY3" fmla="*/ 1315653 h 1372323"/>
                <a:gd name="connsiteX4" fmla="*/ 44317 w 823913"/>
                <a:gd name="connsiteY4" fmla="*/ 1372323 h 1372323"/>
                <a:gd name="connsiteX5" fmla="*/ 0 w 823913"/>
                <a:gd name="connsiteY5" fmla="*/ 1372323 h 1372323"/>
                <a:gd name="connsiteX6" fmla="*/ 44515 w 823913"/>
                <a:gd name="connsiteY6" fmla="*/ 1295221 h 1372323"/>
                <a:gd name="connsiteX7" fmla="*/ 792311 w 823913"/>
                <a:gd name="connsiteY7" fmla="*/ 0 h 137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3913" h="1372323">
                  <a:moveTo>
                    <a:pt x="792311" y="0"/>
                  </a:moveTo>
                  <a:cubicBezTo>
                    <a:pt x="793004" y="400"/>
                    <a:pt x="793004" y="400"/>
                    <a:pt x="793696" y="800"/>
                  </a:cubicBezTo>
                  <a:cubicBezTo>
                    <a:pt x="804083" y="6797"/>
                    <a:pt x="814344" y="14611"/>
                    <a:pt x="823913" y="22024"/>
                  </a:cubicBezTo>
                  <a:cubicBezTo>
                    <a:pt x="823913" y="22024"/>
                    <a:pt x="823913" y="22024"/>
                    <a:pt x="77036" y="1315653"/>
                  </a:cubicBezTo>
                  <a:lnTo>
                    <a:pt x="44317" y="1372323"/>
                  </a:lnTo>
                  <a:lnTo>
                    <a:pt x="0" y="1372323"/>
                  </a:lnTo>
                  <a:lnTo>
                    <a:pt x="44515" y="1295221"/>
                  </a:lnTo>
                  <a:cubicBezTo>
                    <a:pt x="170443" y="1077107"/>
                    <a:pt x="394316" y="689348"/>
                    <a:pt x="792311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任意多边形 144"/>
            <p:cNvSpPr/>
            <p:nvPr>
              <p:custDataLst>
                <p:tags r:id="rId36"/>
              </p:custDataLst>
            </p:nvPr>
          </p:nvSpPr>
          <p:spPr>
            <a:xfrm>
              <a:off x="2753955" y="5509416"/>
              <a:ext cx="403655" cy="699151"/>
            </a:xfrm>
            <a:custGeom>
              <a:avLst/>
              <a:gdLst>
                <a:gd name="connsiteX0" fmla="*/ 403655 w 403655"/>
                <a:gd name="connsiteY0" fmla="*/ 0 h 699151"/>
                <a:gd name="connsiteX1" fmla="*/ 0 w 403655"/>
                <a:gd name="connsiteY1" fmla="*/ 699151 h 699151"/>
                <a:gd name="connsiteX2" fmla="*/ 82792 w 403655"/>
                <a:gd name="connsiteY2" fmla="*/ 478990 h 699151"/>
                <a:gd name="connsiteX3" fmla="*/ 254386 w 403655"/>
                <a:gd name="connsiteY3" fmla="*/ 181780 h 699151"/>
                <a:gd name="connsiteX4" fmla="*/ 403655 w 403655"/>
                <a:gd name="connsiteY4" fmla="*/ 0 h 69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655" h="699151">
                  <a:moveTo>
                    <a:pt x="403655" y="0"/>
                  </a:moveTo>
                  <a:cubicBezTo>
                    <a:pt x="403655" y="0"/>
                    <a:pt x="403655" y="0"/>
                    <a:pt x="0" y="699151"/>
                  </a:cubicBezTo>
                  <a:cubicBezTo>
                    <a:pt x="20719" y="628083"/>
                    <a:pt x="48861" y="553752"/>
                    <a:pt x="82792" y="478990"/>
                  </a:cubicBezTo>
                  <a:cubicBezTo>
                    <a:pt x="82792" y="478990"/>
                    <a:pt x="82792" y="478990"/>
                    <a:pt x="254386" y="181780"/>
                  </a:cubicBezTo>
                  <a:cubicBezTo>
                    <a:pt x="302167" y="115014"/>
                    <a:pt x="352467" y="53477"/>
                    <a:pt x="403655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任意多边形 143"/>
            <p:cNvSpPr/>
            <p:nvPr>
              <p:custDataLst>
                <p:tags r:id="rId37"/>
              </p:custDataLst>
            </p:nvPr>
          </p:nvSpPr>
          <p:spPr>
            <a:xfrm>
              <a:off x="3485039" y="5558808"/>
              <a:ext cx="783375" cy="1310608"/>
            </a:xfrm>
            <a:custGeom>
              <a:avLst/>
              <a:gdLst>
                <a:gd name="connsiteX0" fmla="*/ 756680 w 783375"/>
                <a:gd name="connsiteY0" fmla="*/ 0 h 1310608"/>
                <a:gd name="connsiteX1" fmla="*/ 783375 w 783375"/>
                <a:gd name="connsiteY1" fmla="*/ 30523 h 1310608"/>
                <a:gd name="connsiteX2" fmla="*/ 50163 w 783375"/>
                <a:gd name="connsiteY2" fmla="*/ 1300484 h 1310608"/>
                <a:gd name="connsiteX3" fmla="*/ 44318 w 783375"/>
                <a:gd name="connsiteY3" fmla="*/ 1310608 h 1310608"/>
                <a:gd name="connsiteX4" fmla="*/ 0 w 783375"/>
                <a:gd name="connsiteY4" fmla="*/ 1310608 h 1310608"/>
                <a:gd name="connsiteX5" fmla="*/ 14449 w 783375"/>
                <a:gd name="connsiteY5" fmla="*/ 1285582 h 1310608"/>
                <a:gd name="connsiteX6" fmla="*/ 756680 w 783375"/>
                <a:gd name="connsiteY6" fmla="*/ 0 h 131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3375" h="1310608">
                  <a:moveTo>
                    <a:pt x="756680" y="0"/>
                  </a:moveTo>
                  <a:cubicBezTo>
                    <a:pt x="766124" y="9230"/>
                    <a:pt x="775567" y="18460"/>
                    <a:pt x="783375" y="30523"/>
                  </a:cubicBezTo>
                  <a:cubicBezTo>
                    <a:pt x="783375" y="30523"/>
                    <a:pt x="783375" y="30523"/>
                    <a:pt x="50163" y="1300484"/>
                  </a:cubicBezTo>
                  <a:lnTo>
                    <a:pt x="44318" y="1310608"/>
                  </a:lnTo>
                  <a:lnTo>
                    <a:pt x="0" y="1310608"/>
                  </a:lnTo>
                  <a:lnTo>
                    <a:pt x="14449" y="1285582"/>
                  </a:lnTo>
                  <a:cubicBezTo>
                    <a:pt x="139440" y="1069091"/>
                    <a:pt x="361647" y="684218"/>
                    <a:pt x="756680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任意多边形 142"/>
            <p:cNvSpPr/>
            <p:nvPr>
              <p:custDataLst>
                <p:tags r:id="rId38"/>
              </p:custDataLst>
            </p:nvPr>
          </p:nvSpPr>
          <p:spPr>
            <a:xfrm>
              <a:off x="3614023" y="5630782"/>
              <a:ext cx="736081" cy="1238634"/>
            </a:xfrm>
            <a:custGeom>
              <a:avLst/>
              <a:gdLst>
                <a:gd name="connsiteX0" fmla="*/ 715126 w 736081"/>
                <a:gd name="connsiteY0" fmla="*/ 0 h 1238634"/>
                <a:gd name="connsiteX1" fmla="*/ 736081 w 736081"/>
                <a:gd name="connsiteY1" fmla="*/ 40464 h 1238634"/>
                <a:gd name="connsiteX2" fmla="*/ 96173 w 736081"/>
                <a:gd name="connsiteY2" fmla="*/ 1148817 h 1238634"/>
                <a:gd name="connsiteX3" fmla="*/ 44317 w 736081"/>
                <a:gd name="connsiteY3" fmla="*/ 1238634 h 1238634"/>
                <a:gd name="connsiteX4" fmla="*/ 0 w 736081"/>
                <a:gd name="connsiteY4" fmla="*/ 1238634 h 1238634"/>
                <a:gd name="connsiteX5" fmla="*/ 46707 w 736081"/>
                <a:gd name="connsiteY5" fmla="*/ 1157736 h 1238634"/>
                <a:gd name="connsiteX6" fmla="*/ 715126 w 736081"/>
                <a:gd name="connsiteY6" fmla="*/ 0 h 123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081" h="1238634">
                  <a:moveTo>
                    <a:pt x="715126" y="0"/>
                  </a:moveTo>
                  <a:cubicBezTo>
                    <a:pt x="722930" y="12070"/>
                    <a:pt x="729915" y="25558"/>
                    <a:pt x="736081" y="40464"/>
                  </a:cubicBezTo>
                  <a:cubicBezTo>
                    <a:pt x="736081" y="40464"/>
                    <a:pt x="736081" y="40464"/>
                    <a:pt x="96173" y="1148817"/>
                  </a:cubicBezTo>
                  <a:lnTo>
                    <a:pt x="44317" y="1238634"/>
                  </a:lnTo>
                  <a:lnTo>
                    <a:pt x="0" y="1238634"/>
                  </a:lnTo>
                  <a:lnTo>
                    <a:pt x="46707" y="1157736"/>
                  </a:lnTo>
                  <a:cubicBezTo>
                    <a:pt x="176245" y="933368"/>
                    <a:pt x="383507" y="574381"/>
                    <a:pt x="715126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任意多边形 141"/>
            <p:cNvSpPr/>
            <p:nvPr>
              <p:custDataLst>
                <p:tags r:id="rId39"/>
              </p:custDataLst>
            </p:nvPr>
          </p:nvSpPr>
          <p:spPr>
            <a:xfrm>
              <a:off x="3743006" y="5718881"/>
              <a:ext cx="680330" cy="1150536"/>
            </a:xfrm>
            <a:custGeom>
              <a:avLst/>
              <a:gdLst>
                <a:gd name="connsiteX0" fmla="*/ 664262 w 680330"/>
                <a:gd name="connsiteY0" fmla="*/ 0 h 1150536"/>
                <a:gd name="connsiteX1" fmla="*/ 680330 w 680330"/>
                <a:gd name="connsiteY1" fmla="*/ 48930 h 1150536"/>
                <a:gd name="connsiteX2" fmla="*/ 75412 w 680330"/>
                <a:gd name="connsiteY2" fmla="*/ 1096678 h 1150536"/>
                <a:gd name="connsiteX3" fmla="*/ 44317 w 680330"/>
                <a:gd name="connsiteY3" fmla="*/ 1150536 h 1150536"/>
                <a:gd name="connsiteX4" fmla="*/ 0 w 680330"/>
                <a:gd name="connsiteY4" fmla="*/ 1150536 h 1150536"/>
                <a:gd name="connsiteX5" fmla="*/ 23987 w 680330"/>
                <a:gd name="connsiteY5" fmla="*/ 1108989 h 1150536"/>
                <a:gd name="connsiteX6" fmla="*/ 664262 w 680330"/>
                <a:gd name="connsiteY6" fmla="*/ 0 h 115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330" h="1150536">
                  <a:moveTo>
                    <a:pt x="664262" y="0"/>
                  </a:moveTo>
                  <a:cubicBezTo>
                    <a:pt x="670436" y="14894"/>
                    <a:pt x="675792" y="31204"/>
                    <a:pt x="680330" y="48930"/>
                  </a:cubicBezTo>
                  <a:cubicBezTo>
                    <a:pt x="680330" y="48930"/>
                    <a:pt x="680330" y="48930"/>
                    <a:pt x="75412" y="1096678"/>
                  </a:cubicBezTo>
                  <a:lnTo>
                    <a:pt x="44317" y="1150536"/>
                  </a:lnTo>
                  <a:lnTo>
                    <a:pt x="0" y="1150536"/>
                  </a:lnTo>
                  <a:lnTo>
                    <a:pt x="23987" y="1108989"/>
                  </a:lnTo>
                  <a:cubicBezTo>
                    <a:pt x="148072" y="894069"/>
                    <a:pt x="346606" y="550196"/>
                    <a:pt x="664262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任意多边形 140"/>
            <p:cNvSpPr/>
            <p:nvPr>
              <p:custDataLst>
                <p:tags r:id="rId40"/>
              </p:custDataLst>
            </p:nvPr>
          </p:nvSpPr>
          <p:spPr>
            <a:xfrm>
              <a:off x="3870035" y="5819324"/>
              <a:ext cx="614984" cy="1050093"/>
            </a:xfrm>
            <a:custGeom>
              <a:avLst/>
              <a:gdLst>
                <a:gd name="connsiteX0" fmla="*/ 606271 w 614984"/>
                <a:gd name="connsiteY0" fmla="*/ 0 h 1050093"/>
                <a:gd name="connsiteX1" fmla="*/ 614984 w 614984"/>
                <a:gd name="connsiteY1" fmla="*/ 61668 h 1050093"/>
                <a:gd name="connsiteX2" fmla="*/ 115513 w 614984"/>
                <a:gd name="connsiteY2" fmla="*/ 926777 h 1050093"/>
                <a:gd name="connsiteX3" fmla="*/ 44317 w 614984"/>
                <a:gd name="connsiteY3" fmla="*/ 1050093 h 1050093"/>
                <a:gd name="connsiteX4" fmla="*/ 0 w 614984"/>
                <a:gd name="connsiteY4" fmla="*/ 1050093 h 1050093"/>
                <a:gd name="connsiteX5" fmla="*/ 5653 w 614984"/>
                <a:gd name="connsiteY5" fmla="*/ 1040301 h 1050093"/>
                <a:gd name="connsiteX6" fmla="*/ 606271 w 614984"/>
                <a:gd name="connsiteY6" fmla="*/ 0 h 10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4984" h="1050093">
                  <a:moveTo>
                    <a:pt x="606271" y="0"/>
                  </a:moveTo>
                  <a:cubicBezTo>
                    <a:pt x="610685" y="19540"/>
                    <a:pt x="613590" y="40096"/>
                    <a:pt x="614984" y="61668"/>
                  </a:cubicBezTo>
                  <a:cubicBezTo>
                    <a:pt x="614984" y="61668"/>
                    <a:pt x="614984" y="61668"/>
                    <a:pt x="115513" y="926777"/>
                  </a:cubicBezTo>
                  <a:lnTo>
                    <a:pt x="44317" y="1050093"/>
                  </a:lnTo>
                  <a:lnTo>
                    <a:pt x="0" y="1050093"/>
                  </a:lnTo>
                  <a:lnTo>
                    <a:pt x="5653" y="1040301"/>
                  </a:lnTo>
                  <a:cubicBezTo>
                    <a:pt x="122052" y="838692"/>
                    <a:pt x="308290" y="516118"/>
                    <a:pt x="606271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任意多边形 139"/>
            <p:cNvSpPr/>
            <p:nvPr>
              <p:custDataLst>
                <p:tags r:id="rId41"/>
              </p:custDataLst>
            </p:nvPr>
          </p:nvSpPr>
          <p:spPr>
            <a:xfrm>
              <a:off x="3999017" y="5938200"/>
              <a:ext cx="538932" cy="931217"/>
            </a:xfrm>
            <a:custGeom>
              <a:avLst/>
              <a:gdLst>
                <a:gd name="connsiteX0" fmla="*/ 537639 w 538932"/>
                <a:gd name="connsiteY0" fmla="*/ 0 h 931217"/>
                <a:gd name="connsiteX1" fmla="*/ 537322 w 538932"/>
                <a:gd name="connsiteY1" fmla="*/ 77309 h 931217"/>
                <a:gd name="connsiteX2" fmla="*/ 98704 w 538932"/>
                <a:gd name="connsiteY2" fmla="*/ 837017 h 931217"/>
                <a:gd name="connsiteX3" fmla="*/ 44318 w 538932"/>
                <a:gd name="connsiteY3" fmla="*/ 931217 h 931217"/>
                <a:gd name="connsiteX4" fmla="*/ 0 w 538932"/>
                <a:gd name="connsiteY4" fmla="*/ 931217 h 931217"/>
                <a:gd name="connsiteX5" fmla="*/ 50362 w 538932"/>
                <a:gd name="connsiteY5" fmla="*/ 843989 h 931217"/>
                <a:gd name="connsiteX6" fmla="*/ 537639 w 538932"/>
                <a:gd name="connsiteY6" fmla="*/ 0 h 93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932" h="931217">
                  <a:moveTo>
                    <a:pt x="537639" y="0"/>
                  </a:moveTo>
                  <a:cubicBezTo>
                    <a:pt x="539590" y="23807"/>
                    <a:pt x="539211" y="50049"/>
                    <a:pt x="537322" y="77309"/>
                  </a:cubicBezTo>
                  <a:cubicBezTo>
                    <a:pt x="537322" y="77309"/>
                    <a:pt x="537322" y="77309"/>
                    <a:pt x="98704" y="837017"/>
                  </a:cubicBezTo>
                  <a:lnTo>
                    <a:pt x="44318" y="931217"/>
                  </a:lnTo>
                  <a:lnTo>
                    <a:pt x="0" y="931217"/>
                  </a:lnTo>
                  <a:lnTo>
                    <a:pt x="50362" y="843989"/>
                  </a:lnTo>
                  <a:cubicBezTo>
                    <a:pt x="156981" y="659318"/>
                    <a:pt x="312064" y="390707"/>
                    <a:pt x="537639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138"/>
            <p:cNvSpPr/>
            <p:nvPr>
              <p:custDataLst>
                <p:tags r:id="rId42"/>
              </p:custDataLst>
            </p:nvPr>
          </p:nvSpPr>
          <p:spPr>
            <a:xfrm>
              <a:off x="4128002" y="6080530"/>
              <a:ext cx="455464" cy="788887"/>
            </a:xfrm>
            <a:custGeom>
              <a:avLst/>
              <a:gdLst>
                <a:gd name="connsiteX0" fmla="*/ 455464 w 455464"/>
                <a:gd name="connsiteY0" fmla="*/ 0 h 788887"/>
                <a:gd name="connsiteX1" fmla="*/ 440416 w 455464"/>
                <a:gd name="connsiteY1" fmla="*/ 102823 h 788887"/>
                <a:gd name="connsiteX2" fmla="*/ 88431 w 455464"/>
                <a:gd name="connsiteY2" fmla="*/ 712479 h 788887"/>
                <a:gd name="connsiteX3" fmla="*/ 44317 w 455464"/>
                <a:gd name="connsiteY3" fmla="*/ 788887 h 788887"/>
                <a:gd name="connsiteX4" fmla="*/ 0 w 455464"/>
                <a:gd name="connsiteY4" fmla="*/ 788887 h 788887"/>
                <a:gd name="connsiteX5" fmla="*/ 35594 w 455464"/>
                <a:gd name="connsiteY5" fmla="*/ 727235 h 788887"/>
                <a:gd name="connsiteX6" fmla="*/ 455464 w 455464"/>
                <a:gd name="connsiteY6" fmla="*/ 0 h 7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464" h="788887">
                  <a:moveTo>
                    <a:pt x="455464" y="0"/>
                  </a:moveTo>
                  <a:cubicBezTo>
                    <a:pt x="451686" y="33729"/>
                    <a:pt x="447216" y="67059"/>
                    <a:pt x="440416" y="102823"/>
                  </a:cubicBezTo>
                  <a:cubicBezTo>
                    <a:pt x="440416" y="102823"/>
                    <a:pt x="440416" y="102823"/>
                    <a:pt x="88431" y="712479"/>
                  </a:cubicBezTo>
                  <a:lnTo>
                    <a:pt x="44317" y="788887"/>
                  </a:lnTo>
                  <a:lnTo>
                    <a:pt x="0" y="788887"/>
                  </a:lnTo>
                  <a:lnTo>
                    <a:pt x="35594" y="727235"/>
                  </a:lnTo>
                  <a:cubicBezTo>
                    <a:pt x="127465" y="568111"/>
                    <a:pt x="261094" y="336658"/>
                    <a:pt x="455464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 137"/>
            <p:cNvSpPr/>
            <p:nvPr>
              <p:custDataLst>
                <p:tags r:id="rId43"/>
              </p:custDataLst>
            </p:nvPr>
          </p:nvSpPr>
          <p:spPr>
            <a:xfrm>
              <a:off x="4256988" y="6262435"/>
              <a:ext cx="350441" cy="606982"/>
            </a:xfrm>
            <a:custGeom>
              <a:avLst/>
              <a:gdLst>
                <a:gd name="connsiteX0" fmla="*/ 350441 w 350441"/>
                <a:gd name="connsiteY0" fmla="*/ 0 h 606982"/>
                <a:gd name="connsiteX1" fmla="*/ 302636 w 350441"/>
                <a:gd name="connsiteY1" fmla="*/ 159559 h 606982"/>
                <a:gd name="connsiteX2" fmla="*/ 92049 w 350441"/>
                <a:gd name="connsiteY2" fmla="*/ 524307 h 606982"/>
                <a:gd name="connsiteX3" fmla="*/ 44317 w 350441"/>
                <a:gd name="connsiteY3" fmla="*/ 606982 h 606982"/>
                <a:gd name="connsiteX4" fmla="*/ 0 w 350441"/>
                <a:gd name="connsiteY4" fmla="*/ 606982 h 606982"/>
                <a:gd name="connsiteX5" fmla="*/ 28827 w 350441"/>
                <a:gd name="connsiteY5" fmla="*/ 557052 h 606982"/>
                <a:gd name="connsiteX6" fmla="*/ 350441 w 350441"/>
                <a:gd name="connsiteY6" fmla="*/ 0 h 60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441" h="606982">
                  <a:moveTo>
                    <a:pt x="350441" y="0"/>
                  </a:moveTo>
                  <a:cubicBezTo>
                    <a:pt x="338221" y="51550"/>
                    <a:pt x="322286" y="104737"/>
                    <a:pt x="302636" y="159559"/>
                  </a:cubicBezTo>
                  <a:cubicBezTo>
                    <a:pt x="302636" y="159559"/>
                    <a:pt x="302636" y="159559"/>
                    <a:pt x="92049" y="524307"/>
                  </a:cubicBezTo>
                  <a:lnTo>
                    <a:pt x="44317" y="606982"/>
                  </a:lnTo>
                  <a:lnTo>
                    <a:pt x="0" y="606982"/>
                  </a:lnTo>
                  <a:lnTo>
                    <a:pt x="28827" y="557052"/>
                  </a:lnTo>
                  <a:cubicBezTo>
                    <a:pt x="99198" y="435165"/>
                    <a:pt x="201556" y="257876"/>
                    <a:pt x="350441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136"/>
            <p:cNvSpPr/>
            <p:nvPr>
              <p:custDataLst>
                <p:tags r:id="rId44"/>
              </p:custDataLst>
            </p:nvPr>
          </p:nvSpPr>
          <p:spPr>
            <a:xfrm>
              <a:off x="4384017" y="6554888"/>
              <a:ext cx="181594" cy="314529"/>
            </a:xfrm>
            <a:custGeom>
              <a:avLst/>
              <a:gdLst>
                <a:gd name="connsiteX0" fmla="*/ 181594 w 181594"/>
                <a:gd name="connsiteY0" fmla="*/ 0 h 314529"/>
                <a:gd name="connsiteX1" fmla="*/ 100989 w 181594"/>
                <a:gd name="connsiteY1" fmla="*/ 187001 h 314529"/>
                <a:gd name="connsiteX2" fmla="*/ 44195 w 181594"/>
                <a:gd name="connsiteY2" fmla="*/ 273100 h 314529"/>
                <a:gd name="connsiteX3" fmla="*/ 9396 w 181594"/>
                <a:gd name="connsiteY3" fmla="*/ 314529 h 314529"/>
                <a:gd name="connsiteX4" fmla="*/ 0 w 181594"/>
                <a:gd name="connsiteY4" fmla="*/ 314529 h 314529"/>
                <a:gd name="connsiteX5" fmla="*/ 181594 w 181594"/>
                <a:gd name="connsiteY5" fmla="*/ 0 h 31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594" h="314529">
                  <a:moveTo>
                    <a:pt x="181594" y="0"/>
                  </a:moveTo>
                  <a:cubicBezTo>
                    <a:pt x="162164" y="64117"/>
                    <a:pt x="136056" y="126263"/>
                    <a:pt x="100989" y="187001"/>
                  </a:cubicBezTo>
                  <a:cubicBezTo>
                    <a:pt x="83455" y="217370"/>
                    <a:pt x="64497" y="245976"/>
                    <a:pt x="44195" y="273100"/>
                  </a:cubicBezTo>
                  <a:lnTo>
                    <a:pt x="9396" y="314529"/>
                  </a:lnTo>
                  <a:lnTo>
                    <a:pt x="0" y="314529"/>
                  </a:lnTo>
                  <a:lnTo>
                    <a:pt x="181594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1" name="组合 50"/>
          <p:cNvGrpSpPr/>
          <p:nvPr>
            <p:custDataLst>
              <p:tags r:id="rId45"/>
            </p:custDataLst>
          </p:nvPr>
        </p:nvGrpSpPr>
        <p:grpSpPr>
          <a:xfrm>
            <a:off x="9044119" y="-5603"/>
            <a:ext cx="2624337" cy="2103905"/>
            <a:chOff x="9044119" y="-15877"/>
            <a:chExt cx="2624337" cy="2103905"/>
          </a:xfrm>
        </p:grpSpPr>
        <p:sp>
          <p:nvSpPr>
            <p:cNvPr id="52" name="任意多边形 122"/>
            <p:cNvSpPr/>
            <p:nvPr>
              <p:custDataLst>
                <p:tags r:id="rId46"/>
              </p:custDataLst>
            </p:nvPr>
          </p:nvSpPr>
          <p:spPr>
            <a:xfrm>
              <a:off x="9044119" y="-15876"/>
              <a:ext cx="407785" cy="706307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任意多边形 121"/>
            <p:cNvSpPr/>
            <p:nvPr>
              <p:custDataLst>
                <p:tags r:id="rId47"/>
              </p:custDataLst>
            </p:nvPr>
          </p:nvSpPr>
          <p:spPr>
            <a:xfrm>
              <a:off x="9058874" y="-15876"/>
              <a:ext cx="575657" cy="997070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120"/>
            <p:cNvSpPr/>
            <p:nvPr>
              <p:custDataLst>
                <p:tags r:id="rId48"/>
              </p:custDataLst>
            </p:nvPr>
          </p:nvSpPr>
          <p:spPr>
            <a:xfrm>
              <a:off x="9113492" y="-15876"/>
              <a:ext cx="700903" cy="1213998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 119"/>
            <p:cNvSpPr/>
            <p:nvPr>
              <p:custDataLst>
                <p:tags r:id="rId49"/>
              </p:custDataLst>
            </p:nvPr>
          </p:nvSpPr>
          <p:spPr>
            <a:xfrm>
              <a:off x="9184090" y="-15876"/>
              <a:ext cx="812932" cy="1394769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118"/>
            <p:cNvSpPr/>
            <p:nvPr>
              <p:custDataLst>
                <p:tags r:id="rId50"/>
              </p:custDataLst>
            </p:nvPr>
          </p:nvSpPr>
          <p:spPr>
            <a:xfrm>
              <a:off x="9267546" y="-15876"/>
              <a:ext cx="912104" cy="154648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任意多边形 117"/>
            <p:cNvSpPr/>
            <p:nvPr>
              <p:custDataLst>
                <p:tags r:id="rId51"/>
              </p:custDataLst>
            </p:nvPr>
          </p:nvSpPr>
          <p:spPr>
            <a:xfrm>
              <a:off x="9366478" y="-15876"/>
              <a:ext cx="995799" cy="167537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任意多边形 116"/>
            <p:cNvSpPr/>
            <p:nvPr>
              <p:custDataLst>
                <p:tags r:id="rId52"/>
              </p:custDataLst>
            </p:nvPr>
          </p:nvSpPr>
          <p:spPr>
            <a:xfrm>
              <a:off x="9478515" y="-15876"/>
              <a:ext cx="1066392" cy="1785584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任意多边形 115"/>
            <p:cNvSpPr/>
            <p:nvPr>
              <p:custDataLst>
                <p:tags r:id="rId53"/>
              </p:custDataLst>
            </p:nvPr>
          </p:nvSpPr>
          <p:spPr>
            <a:xfrm>
              <a:off x="9598080" y="-15877"/>
              <a:ext cx="1126689" cy="1877994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114"/>
            <p:cNvSpPr/>
            <p:nvPr>
              <p:custDataLst>
                <p:tags r:id="rId54"/>
              </p:custDataLst>
            </p:nvPr>
          </p:nvSpPr>
          <p:spPr>
            <a:xfrm>
              <a:off x="9730418" y="-15876"/>
              <a:ext cx="1176980" cy="1953062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任意多边形 113"/>
            <p:cNvSpPr/>
            <p:nvPr>
              <p:custDataLst>
                <p:tags r:id="rId55"/>
              </p:custDataLst>
            </p:nvPr>
          </p:nvSpPr>
          <p:spPr>
            <a:xfrm>
              <a:off x="9872180" y="-15876"/>
              <a:ext cx="1217844" cy="201180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112"/>
            <p:cNvSpPr/>
            <p:nvPr>
              <p:custDataLst>
                <p:tags r:id="rId56"/>
              </p:custDataLst>
            </p:nvPr>
          </p:nvSpPr>
          <p:spPr>
            <a:xfrm>
              <a:off x="10022332" y="-15876"/>
              <a:ext cx="1250320" cy="2057325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任意多边形 111"/>
            <p:cNvSpPr/>
            <p:nvPr>
              <p:custDataLst>
                <p:tags r:id="rId57"/>
              </p:custDataLst>
            </p:nvPr>
          </p:nvSpPr>
          <p:spPr>
            <a:xfrm>
              <a:off x="10185663" y="-2916"/>
              <a:ext cx="1222136" cy="2077396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任意多边形 110"/>
            <p:cNvSpPr/>
            <p:nvPr>
              <p:custDataLst>
                <p:tags r:id="rId58"/>
              </p:custDataLst>
            </p:nvPr>
          </p:nvSpPr>
          <p:spPr>
            <a:xfrm>
              <a:off x="10357701" y="139301"/>
              <a:ext cx="1137436" cy="1948727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任意多边形 109"/>
            <p:cNvSpPr/>
            <p:nvPr>
              <p:custDataLst>
                <p:tags r:id="rId59"/>
              </p:custDataLst>
            </p:nvPr>
          </p:nvSpPr>
          <p:spPr>
            <a:xfrm>
              <a:off x="10546195" y="307619"/>
              <a:ext cx="1023884" cy="1770248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任意多边形 108"/>
            <p:cNvSpPr/>
            <p:nvPr>
              <p:custDataLst>
                <p:tags r:id="rId60"/>
              </p:custDataLst>
            </p:nvPr>
          </p:nvSpPr>
          <p:spPr>
            <a:xfrm>
              <a:off x="10753860" y="509144"/>
              <a:ext cx="880668" cy="1525362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107"/>
            <p:cNvSpPr/>
            <p:nvPr>
              <p:custDataLst>
                <p:tags r:id="rId61"/>
              </p:custDataLst>
            </p:nvPr>
          </p:nvSpPr>
          <p:spPr>
            <a:xfrm>
              <a:off x="10993875" y="766703"/>
              <a:ext cx="674581" cy="1168406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任意多边形 106"/>
            <p:cNvSpPr/>
            <p:nvPr>
              <p:custDataLst>
                <p:tags r:id="rId62"/>
              </p:custDataLst>
            </p:nvPr>
          </p:nvSpPr>
          <p:spPr>
            <a:xfrm>
              <a:off x="11322880" y="1180787"/>
              <a:ext cx="286367" cy="496002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9" name="组合 68"/>
          <p:cNvGrpSpPr/>
          <p:nvPr>
            <p:custDataLst>
              <p:tags r:id="rId63"/>
            </p:custDataLst>
          </p:nvPr>
        </p:nvGrpSpPr>
        <p:grpSpPr>
          <a:xfrm>
            <a:off x="3948556" y="-5638"/>
            <a:ext cx="842959" cy="675792"/>
            <a:chOff x="3948556" y="-15912"/>
            <a:chExt cx="842959" cy="675792"/>
          </a:xfrm>
        </p:grpSpPr>
        <p:sp>
          <p:nvSpPr>
            <p:cNvPr id="70" name="任意多边形 122"/>
            <p:cNvSpPr/>
            <p:nvPr>
              <p:custDataLst>
                <p:tags r:id="rId64"/>
              </p:custDataLst>
            </p:nvPr>
          </p:nvSpPr>
          <p:spPr>
            <a:xfrm>
              <a:off x="3948556" y="-15912"/>
              <a:ext cx="130984" cy="226872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 121"/>
            <p:cNvSpPr/>
            <p:nvPr>
              <p:custDataLst>
                <p:tags r:id="rId65"/>
              </p:custDataLst>
            </p:nvPr>
          </p:nvSpPr>
          <p:spPr>
            <a:xfrm>
              <a:off x="3953295" y="-15912"/>
              <a:ext cx="184906" cy="320267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 120"/>
            <p:cNvSpPr/>
            <p:nvPr>
              <p:custDataLst>
                <p:tags r:id="rId66"/>
              </p:custDataLst>
            </p:nvPr>
          </p:nvSpPr>
          <p:spPr>
            <a:xfrm>
              <a:off x="3970839" y="-15912"/>
              <a:ext cx="225136" cy="389946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任意多边形 119"/>
            <p:cNvSpPr/>
            <p:nvPr>
              <p:custDataLst>
                <p:tags r:id="rId67"/>
              </p:custDataLst>
            </p:nvPr>
          </p:nvSpPr>
          <p:spPr>
            <a:xfrm>
              <a:off x="3993516" y="-15912"/>
              <a:ext cx="261121" cy="448012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任意多边形 118"/>
            <p:cNvSpPr/>
            <p:nvPr>
              <p:custDataLst>
                <p:tags r:id="rId68"/>
              </p:custDataLst>
            </p:nvPr>
          </p:nvSpPr>
          <p:spPr>
            <a:xfrm>
              <a:off x="4020322" y="-15912"/>
              <a:ext cx="292975" cy="49674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任意多边形 117"/>
            <p:cNvSpPr/>
            <p:nvPr>
              <p:custDataLst>
                <p:tags r:id="rId69"/>
              </p:custDataLst>
            </p:nvPr>
          </p:nvSpPr>
          <p:spPr>
            <a:xfrm>
              <a:off x="4052100" y="-15912"/>
              <a:ext cx="319859" cy="53814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 116"/>
            <p:cNvSpPr/>
            <p:nvPr>
              <p:custDataLst>
                <p:tags r:id="rId70"/>
              </p:custDataLst>
            </p:nvPr>
          </p:nvSpPr>
          <p:spPr>
            <a:xfrm>
              <a:off x="4088088" y="-15912"/>
              <a:ext cx="342534" cy="573545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 115"/>
            <p:cNvSpPr/>
            <p:nvPr>
              <p:custDataLst>
                <p:tags r:id="rId71"/>
              </p:custDataLst>
            </p:nvPr>
          </p:nvSpPr>
          <p:spPr>
            <a:xfrm>
              <a:off x="4126493" y="-15912"/>
              <a:ext cx="361902" cy="603227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 114"/>
            <p:cNvSpPr/>
            <p:nvPr>
              <p:custDataLst>
                <p:tags r:id="rId72"/>
              </p:custDataLst>
            </p:nvPr>
          </p:nvSpPr>
          <p:spPr>
            <a:xfrm>
              <a:off x="4169001" y="-15912"/>
              <a:ext cx="378056" cy="627340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任意多边形 113"/>
            <p:cNvSpPr/>
            <p:nvPr>
              <p:custDataLst>
                <p:tags r:id="rId73"/>
              </p:custDataLst>
            </p:nvPr>
          </p:nvSpPr>
          <p:spPr>
            <a:xfrm>
              <a:off x="4214536" y="-15912"/>
              <a:ext cx="391182" cy="646209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任意多边形 112"/>
            <p:cNvSpPr/>
            <p:nvPr>
              <p:custDataLst>
                <p:tags r:id="rId74"/>
              </p:custDataLst>
            </p:nvPr>
          </p:nvSpPr>
          <p:spPr>
            <a:xfrm>
              <a:off x="4262766" y="-15912"/>
              <a:ext cx="401613" cy="660830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任意多边形 111"/>
            <p:cNvSpPr/>
            <p:nvPr>
              <p:custDataLst>
                <p:tags r:id="rId75"/>
              </p:custDataLst>
            </p:nvPr>
          </p:nvSpPr>
          <p:spPr>
            <a:xfrm>
              <a:off x="4315229" y="-11749"/>
              <a:ext cx="392560" cy="667277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任意多边形 110"/>
            <p:cNvSpPr/>
            <p:nvPr>
              <p:custDataLst>
                <p:tags r:id="rId76"/>
              </p:custDataLst>
            </p:nvPr>
          </p:nvSpPr>
          <p:spPr>
            <a:xfrm>
              <a:off x="4370490" y="33932"/>
              <a:ext cx="365354" cy="625948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109"/>
            <p:cNvSpPr/>
            <p:nvPr>
              <p:custDataLst>
                <p:tags r:id="rId77"/>
              </p:custDataLst>
            </p:nvPr>
          </p:nvSpPr>
          <p:spPr>
            <a:xfrm>
              <a:off x="4431035" y="87998"/>
              <a:ext cx="328880" cy="568619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108"/>
            <p:cNvSpPr/>
            <p:nvPr>
              <p:custDataLst>
                <p:tags r:id="rId78"/>
              </p:custDataLst>
            </p:nvPr>
          </p:nvSpPr>
          <p:spPr>
            <a:xfrm>
              <a:off x="4497739" y="152729"/>
              <a:ext cx="282878" cy="489959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任意多边形 107"/>
            <p:cNvSpPr/>
            <p:nvPr>
              <p:custDataLst>
                <p:tags r:id="rId79"/>
              </p:custDataLst>
            </p:nvPr>
          </p:nvSpPr>
          <p:spPr>
            <a:xfrm>
              <a:off x="4574834" y="235459"/>
              <a:ext cx="216681" cy="375302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任意多边形 106"/>
            <p:cNvSpPr/>
            <p:nvPr>
              <p:custDataLst>
                <p:tags r:id="rId80"/>
              </p:custDataLst>
            </p:nvPr>
          </p:nvSpPr>
          <p:spPr>
            <a:xfrm>
              <a:off x="4680513" y="368466"/>
              <a:ext cx="91984" cy="159320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7" name="组合 86"/>
          <p:cNvGrpSpPr/>
          <p:nvPr>
            <p:custDataLst>
              <p:tags r:id="rId81"/>
            </p:custDataLst>
          </p:nvPr>
        </p:nvGrpSpPr>
        <p:grpSpPr>
          <a:xfrm rot="5400000" flipV="1">
            <a:off x="8242798" y="3217339"/>
            <a:ext cx="2499854" cy="423321"/>
            <a:chOff x="4846073" y="4928576"/>
            <a:chExt cx="2499854" cy="423321"/>
          </a:xfrm>
          <a:solidFill>
            <a:srgbClr val="B8CD32"/>
          </a:solidFill>
        </p:grpSpPr>
        <p:cxnSp>
          <p:nvCxnSpPr>
            <p:cNvPr id="88" name="直接连接符 87"/>
            <p:cNvCxnSpPr/>
            <p:nvPr>
              <p:custDataLst>
                <p:tags r:id="rId82"/>
              </p:custDataLst>
            </p:nvPr>
          </p:nvCxnSpPr>
          <p:spPr>
            <a:xfrm flipV="1">
              <a:off x="7345927" y="4928576"/>
              <a:ext cx="0" cy="423321"/>
            </a:xfrm>
            <a:prstGeom prst="line">
              <a:avLst/>
            </a:prstGeom>
            <a:grpFill/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>
              <p:custDataLst>
                <p:tags r:id="rId83"/>
              </p:custDataLst>
            </p:nvPr>
          </p:nvCxnSpPr>
          <p:spPr>
            <a:xfrm rot="10800000">
              <a:off x="4846074" y="5258793"/>
              <a:ext cx="2499853" cy="0"/>
            </a:xfrm>
            <a:prstGeom prst="line">
              <a:avLst/>
            </a:prstGeom>
            <a:grpFill/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>
              <p:custDataLst>
                <p:tags r:id="rId84"/>
              </p:custDataLst>
            </p:nvPr>
          </p:nvCxnSpPr>
          <p:spPr>
            <a:xfrm flipV="1">
              <a:off x="4846073" y="4928576"/>
              <a:ext cx="0" cy="423321"/>
            </a:xfrm>
            <a:prstGeom prst="line">
              <a:avLst/>
            </a:prstGeom>
            <a:grpFill/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>
            <p:custDataLst>
              <p:tags r:id="rId85"/>
            </p:custDataLst>
          </p:nvPr>
        </p:nvGrpSpPr>
        <p:grpSpPr>
          <a:xfrm rot="5400000">
            <a:off x="1559700" y="3106989"/>
            <a:ext cx="2499854" cy="644021"/>
            <a:chOff x="4846073" y="4936838"/>
            <a:chExt cx="2499854" cy="644021"/>
          </a:xfrm>
        </p:grpSpPr>
        <p:cxnSp>
          <p:nvCxnSpPr>
            <p:cNvPr id="92" name="直接连接符 91"/>
            <p:cNvCxnSpPr/>
            <p:nvPr>
              <p:custDataLst>
                <p:tags r:id="rId86"/>
              </p:custDataLst>
            </p:nvPr>
          </p:nvCxnSpPr>
          <p:spPr>
            <a:xfrm flipV="1">
              <a:off x="7345927" y="4936838"/>
              <a:ext cx="0" cy="644021"/>
            </a:xfrm>
            <a:prstGeom prst="line">
              <a:avLst/>
            </a:prstGeom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>
              <p:custDataLst>
                <p:tags r:id="rId87"/>
              </p:custDataLst>
            </p:nvPr>
          </p:nvCxnSpPr>
          <p:spPr>
            <a:xfrm rot="10800000">
              <a:off x="4846074" y="5487382"/>
              <a:ext cx="2499853" cy="0"/>
            </a:xfrm>
            <a:prstGeom prst="line">
              <a:avLst/>
            </a:prstGeom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88"/>
              </p:custDataLst>
            </p:nvPr>
          </p:nvCxnSpPr>
          <p:spPr>
            <a:xfrm flipV="1">
              <a:off x="4846073" y="4936838"/>
              <a:ext cx="0" cy="644021"/>
            </a:xfrm>
            <a:prstGeom prst="line">
              <a:avLst/>
            </a:prstGeom>
            <a:ln w="190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9"/>
            </p:custDataLst>
          </p:nvPr>
        </p:nvSpPr>
        <p:spPr>
          <a:xfrm>
            <a:off x="3376054" y="2898183"/>
            <a:ext cx="5439892" cy="1061634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0"/>
            </p:custDataLst>
          </p:nvPr>
        </p:nvSpPr>
        <p:spPr>
          <a:xfrm>
            <a:off x="3376054" y="4047036"/>
            <a:ext cx="5439892" cy="862218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1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2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3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3887" y="406800"/>
            <a:ext cx="10944226" cy="8636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3888" y="1414800"/>
            <a:ext cx="5400000" cy="4896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/>
            </a:lvl1pPr>
            <a:lvl2pPr>
              <a:defRPr lang="zh-CN" altLang="en-US" dirty="0"/>
            </a:lvl2pPr>
            <a:lvl3pPr>
              <a:defRPr lang="zh-CN" altLang="en-US" dirty="0"/>
            </a:lvl3pPr>
            <a:lvl4pPr>
              <a:defRPr lang="zh-CN" altLang="en-US" dirty="0"/>
            </a:lvl4pPr>
            <a:lvl5pPr>
              <a:defRPr lang="zh-CN" altLang="en-US" dirty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68114" y="1414800"/>
            <a:ext cx="5400000" cy="4896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3888" y="406800"/>
            <a:ext cx="10944225" cy="864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23887" y="1414799"/>
            <a:ext cx="5400000" cy="862537"/>
          </a:xfrm>
        </p:spPr>
        <p:txBody>
          <a:bodyPr anchor="b"/>
          <a:lstStyle>
            <a:lvl1pPr marL="0" indent="0">
              <a:buNone/>
              <a:defRPr sz="2400" b="1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" y="2424217"/>
            <a:ext cx="5400000" cy="38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66800" y="1414799"/>
            <a:ext cx="5400000" cy="862537"/>
          </a:xfrm>
        </p:spPr>
        <p:txBody>
          <a:bodyPr anchor="b"/>
          <a:lstStyle>
            <a:lvl1pPr marL="0" indent="0">
              <a:buNone/>
              <a:defRPr sz="2400" b="1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66800" y="2424217"/>
            <a:ext cx="5400000" cy="38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3887" y="406800"/>
            <a:ext cx="10944225" cy="863601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22800" y="1412875"/>
            <a:ext cx="6913236" cy="4895937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7680960" y="1414800"/>
            <a:ext cx="3887971" cy="489593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199688" y="406800"/>
            <a:ext cx="1368424" cy="5903913"/>
          </a:xfrm>
        </p:spPr>
        <p:txBody>
          <a:bodyPr vert="eaVert" anchor="ctr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23887" y="406800"/>
            <a:ext cx="9432926" cy="59039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-3356"/>
            <a:ext cx="12193225" cy="68613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3888" y="980082"/>
            <a:ext cx="10944225" cy="48978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"/>
          <p:cNvSpPr/>
          <p:nvPr>
            <p:custDataLst>
              <p:tags r:id="rId2"/>
            </p:custDataLst>
          </p:nvPr>
        </p:nvSpPr>
        <p:spPr bwMode="auto">
          <a:xfrm flipH="1">
            <a:off x="0" y="2859087"/>
            <a:ext cx="3282950" cy="3998913"/>
          </a:xfrm>
          <a:custGeom>
            <a:avLst/>
            <a:gdLst>
              <a:gd name="T0" fmla="*/ 1840 w 1840"/>
              <a:gd name="T1" fmla="*/ 392 h 2240"/>
              <a:gd name="T2" fmla="*/ 1208 w 1840"/>
              <a:gd name="T3" fmla="*/ 476 h 2240"/>
              <a:gd name="T4" fmla="*/ 1012 w 1840"/>
              <a:gd name="T5" fmla="*/ 916 h 2240"/>
              <a:gd name="T6" fmla="*/ 736 w 1840"/>
              <a:gd name="T7" fmla="*/ 2240 h 2240"/>
              <a:gd name="T8" fmla="*/ 1840 w 1840"/>
              <a:gd name="T9" fmla="*/ 2240 h 2240"/>
              <a:gd name="T10" fmla="*/ 1840 w 1840"/>
              <a:gd name="T11" fmla="*/ 392 h 2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0" h="2240">
                <a:moveTo>
                  <a:pt x="1840" y="392"/>
                </a:moveTo>
                <a:cubicBezTo>
                  <a:pt x="1840" y="392"/>
                  <a:pt x="996" y="0"/>
                  <a:pt x="1208" y="476"/>
                </a:cubicBezTo>
                <a:cubicBezTo>
                  <a:pt x="1208" y="476"/>
                  <a:pt x="1464" y="904"/>
                  <a:pt x="1012" y="916"/>
                </a:cubicBezTo>
                <a:cubicBezTo>
                  <a:pt x="1012" y="916"/>
                  <a:pt x="0" y="1208"/>
                  <a:pt x="736" y="2240"/>
                </a:cubicBezTo>
                <a:cubicBezTo>
                  <a:pt x="1840" y="2240"/>
                  <a:pt x="1840" y="2240"/>
                  <a:pt x="1840" y="2240"/>
                </a:cubicBezTo>
                <a:lnTo>
                  <a:pt x="1840" y="3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5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441450" cy="1277938"/>
          </a:xfrm>
          <a:custGeom>
            <a:avLst/>
            <a:gdLst>
              <a:gd name="T0" fmla="*/ 620 w 808"/>
              <a:gd name="T1" fmla="*/ 0 h 716"/>
              <a:gd name="T2" fmla="*/ 620 w 808"/>
              <a:gd name="T3" fmla="*/ 300 h 716"/>
              <a:gd name="T4" fmla="*/ 428 w 808"/>
              <a:gd name="T5" fmla="*/ 580 h 716"/>
              <a:gd name="T6" fmla="*/ 0 w 808"/>
              <a:gd name="T7" fmla="*/ 716 h 716"/>
              <a:gd name="T8" fmla="*/ 0 w 808"/>
              <a:gd name="T9" fmla="*/ 0 h 716"/>
              <a:gd name="T10" fmla="*/ 620 w 808"/>
              <a:gd name="T11" fmla="*/ 0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8" h="716">
                <a:moveTo>
                  <a:pt x="620" y="0"/>
                </a:moveTo>
                <a:cubicBezTo>
                  <a:pt x="620" y="0"/>
                  <a:pt x="432" y="84"/>
                  <a:pt x="620" y="300"/>
                </a:cubicBezTo>
                <a:cubicBezTo>
                  <a:pt x="808" y="516"/>
                  <a:pt x="588" y="640"/>
                  <a:pt x="428" y="580"/>
                </a:cubicBezTo>
                <a:cubicBezTo>
                  <a:pt x="268" y="520"/>
                  <a:pt x="60" y="524"/>
                  <a:pt x="0" y="716"/>
                </a:cubicBezTo>
                <a:cubicBezTo>
                  <a:pt x="0" y="0"/>
                  <a:pt x="0" y="0"/>
                  <a:pt x="0" y="0"/>
                </a:cubicBezTo>
                <a:lnTo>
                  <a:pt x="62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6"/>
          <p:cNvSpPr/>
          <p:nvPr>
            <p:custDataLst>
              <p:tags r:id="rId4"/>
            </p:custDataLst>
          </p:nvPr>
        </p:nvSpPr>
        <p:spPr bwMode="auto">
          <a:xfrm flipH="1">
            <a:off x="9758362" y="3995737"/>
            <a:ext cx="2433638" cy="2862263"/>
          </a:xfrm>
          <a:custGeom>
            <a:avLst/>
            <a:gdLst>
              <a:gd name="T0" fmla="*/ 0 w 1364"/>
              <a:gd name="T1" fmla="*/ 208 h 1604"/>
              <a:gd name="T2" fmla="*/ 1288 w 1364"/>
              <a:gd name="T3" fmla="*/ 1092 h 1604"/>
              <a:gd name="T4" fmla="*/ 1016 w 1364"/>
              <a:gd name="T5" fmla="*/ 1324 h 1604"/>
              <a:gd name="T6" fmla="*/ 920 w 1364"/>
              <a:gd name="T7" fmla="*/ 1296 h 1604"/>
              <a:gd name="T8" fmla="*/ 648 w 1364"/>
              <a:gd name="T9" fmla="*/ 1604 h 1604"/>
              <a:gd name="T10" fmla="*/ 0 w 1364"/>
              <a:gd name="T11" fmla="*/ 1604 h 1604"/>
              <a:gd name="T12" fmla="*/ 0 w 1364"/>
              <a:gd name="T13" fmla="*/ 208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4" h="1604">
                <a:moveTo>
                  <a:pt x="0" y="208"/>
                </a:moveTo>
                <a:cubicBezTo>
                  <a:pt x="0" y="208"/>
                  <a:pt x="1040" y="0"/>
                  <a:pt x="1288" y="1092"/>
                </a:cubicBezTo>
                <a:cubicBezTo>
                  <a:pt x="1288" y="1092"/>
                  <a:pt x="1364" y="1388"/>
                  <a:pt x="1016" y="1324"/>
                </a:cubicBezTo>
                <a:cubicBezTo>
                  <a:pt x="920" y="1296"/>
                  <a:pt x="920" y="1296"/>
                  <a:pt x="920" y="1296"/>
                </a:cubicBezTo>
                <a:cubicBezTo>
                  <a:pt x="920" y="1296"/>
                  <a:pt x="716" y="1236"/>
                  <a:pt x="648" y="1604"/>
                </a:cubicBezTo>
                <a:cubicBezTo>
                  <a:pt x="0" y="1604"/>
                  <a:pt x="0" y="1604"/>
                  <a:pt x="0" y="1604"/>
                </a:cubicBez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7"/>
          <p:cNvSpPr/>
          <p:nvPr>
            <p:custDataLst>
              <p:tags r:id="rId5"/>
            </p:custDataLst>
          </p:nvPr>
        </p:nvSpPr>
        <p:spPr bwMode="auto">
          <a:xfrm>
            <a:off x="0" y="5089664"/>
            <a:ext cx="4076997" cy="1768336"/>
          </a:xfrm>
          <a:custGeom>
            <a:avLst/>
            <a:gdLst>
              <a:gd name="T0" fmla="*/ 0 w 1624"/>
              <a:gd name="T1" fmla="*/ 704 h 704"/>
              <a:gd name="T2" fmla="*/ 1204 w 1624"/>
              <a:gd name="T3" fmla="*/ 28 h 704"/>
              <a:gd name="T4" fmla="*/ 1452 w 1624"/>
              <a:gd name="T5" fmla="*/ 304 h 704"/>
              <a:gd name="T6" fmla="*/ 1376 w 1624"/>
              <a:gd name="T7" fmla="*/ 704 h 704"/>
              <a:gd name="T8" fmla="*/ 0 w 1624"/>
              <a:gd name="T9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4" h="704">
                <a:moveTo>
                  <a:pt x="0" y="704"/>
                </a:moveTo>
                <a:cubicBezTo>
                  <a:pt x="0" y="704"/>
                  <a:pt x="540" y="48"/>
                  <a:pt x="1204" y="28"/>
                </a:cubicBezTo>
                <a:cubicBezTo>
                  <a:pt x="1204" y="28"/>
                  <a:pt x="1624" y="0"/>
                  <a:pt x="1452" y="304"/>
                </a:cubicBezTo>
                <a:cubicBezTo>
                  <a:pt x="1452" y="304"/>
                  <a:pt x="1252" y="616"/>
                  <a:pt x="1376" y="704"/>
                </a:cubicBezTo>
                <a:lnTo>
                  <a:pt x="0" y="70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/>
          <p:nvPr>
            <p:custDataLst>
              <p:tags r:id="rId6"/>
            </p:custDataLst>
          </p:nvPr>
        </p:nvSpPr>
        <p:spPr bwMode="auto">
          <a:xfrm>
            <a:off x="4865858" y="5074503"/>
            <a:ext cx="6305380" cy="1783497"/>
          </a:xfrm>
          <a:custGeom>
            <a:avLst/>
            <a:gdLst>
              <a:gd name="T0" fmla="*/ 0 w 2532"/>
              <a:gd name="T1" fmla="*/ 716 h 716"/>
              <a:gd name="T2" fmla="*/ 836 w 2532"/>
              <a:gd name="T3" fmla="*/ 488 h 716"/>
              <a:gd name="T4" fmla="*/ 1488 w 2532"/>
              <a:gd name="T5" fmla="*/ 328 h 716"/>
              <a:gd name="T6" fmla="*/ 2212 w 2532"/>
              <a:gd name="T7" fmla="*/ 308 h 716"/>
              <a:gd name="T8" fmla="*/ 2496 w 2532"/>
              <a:gd name="T9" fmla="*/ 716 h 716"/>
              <a:gd name="T10" fmla="*/ 0 w 2532"/>
              <a:gd name="T11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32" h="716">
                <a:moveTo>
                  <a:pt x="0" y="716"/>
                </a:moveTo>
                <a:cubicBezTo>
                  <a:pt x="0" y="716"/>
                  <a:pt x="340" y="348"/>
                  <a:pt x="836" y="488"/>
                </a:cubicBezTo>
                <a:cubicBezTo>
                  <a:pt x="836" y="488"/>
                  <a:pt x="1212" y="656"/>
                  <a:pt x="1488" y="328"/>
                </a:cubicBezTo>
                <a:cubicBezTo>
                  <a:pt x="1764" y="0"/>
                  <a:pt x="1976" y="152"/>
                  <a:pt x="2212" y="308"/>
                </a:cubicBezTo>
                <a:cubicBezTo>
                  <a:pt x="2212" y="308"/>
                  <a:pt x="2532" y="572"/>
                  <a:pt x="2496" y="716"/>
                </a:cubicBezTo>
                <a:lnTo>
                  <a:pt x="0" y="7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>
            <p:custDataLst>
              <p:tags r:id="rId7"/>
            </p:custDataLst>
          </p:nvPr>
        </p:nvSpPr>
        <p:spPr bwMode="auto">
          <a:xfrm>
            <a:off x="10150475" y="4402137"/>
            <a:ext cx="2041525" cy="2455863"/>
          </a:xfrm>
          <a:custGeom>
            <a:avLst/>
            <a:gdLst>
              <a:gd name="T0" fmla="*/ 1144 w 1144"/>
              <a:gd name="T1" fmla="*/ 0 h 1376"/>
              <a:gd name="T2" fmla="*/ 716 w 1144"/>
              <a:gd name="T3" fmla="*/ 684 h 1376"/>
              <a:gd name="T4" fmla="*/ 416 w 1144"/>
              <a:gd name="T5" fmla="*/ 1212 h 1376"/>
              <a:gd name="T6" fmla="*/ 0 w 1144"/>
              <a:gd name="T7" fmla="*/ 1376 h 1376"/>
              <a:gd name="T8" fmla="*/ 1144 w 1144"/>
              <a:gd name="T9" fmla="*/ 1376 h 1376"/>
              <a:gd name="T10" fmla="*/ 1144 w 1144"/>
              <a:gd name="T11" fmla="*/ 0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44" h="1376">
                <a:moveTo>
                  <a:pt x="1144" y="0"/>
                </a:moveTo>
                <a:cubicBezTo>
                  <a:pt x="1144" y="0"/>
                  <a:pt x="648" y="112"/>
                  <a:pt x="716" y="684"/>
                </a:cubicBezTo>
                <a:cubicBezTo>
                  <a:pt x="716" y="684"/>
                  <a:pt x="828" y="1080"/>
                  <a:pt x="416" y="1212"/>
                </a:cubicBezTo>
                <a:cubicBezTo>
                  <a:pt x="4" y="1344"/>
                  <a:pt x="0" y="1376"/>
                  <a:pt x="0" y="1376"/>
                </a:cubicBezTo>
                <a:cubicBezTo>
                  <a:pt x="1144" y="1376"/>
                  <a:pt x="1144" y="1376"/>
                  <a:pt x="1144" y="1376"/>
                </a:cubicBezTo>
                <a:lnTo>
                  <a:pt x="1144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1"/>
          <p:cNvSpPr/>
          <p:nvPr>
            <p:custDataLst>
              <p:tags r:id="rId8"/>
            </p:custDataLst>
          </p:nvPr>
        </p:nvSpPr>
        <p:spPr bwMode="auto">
          <a:xfrm>
            <a:off x="10493375" y="0"/>
            <a:ext cx="1698625" cy="1543050"/>
          </a:xfrm>
          <a:custGeom>
            <a:avLst/>
            <a:gdLst>
              <a:gd name="T0" fmla="*/ 324 w 952"/>
              <a:gd name="T1" fmla="*/ 0 h 864"/>
              <a:gd name="T2" fmla="*/ 296 w 952"/>
              <a:gd name="T3" fmla="*/ 376 h 864"/>
              <a:gd name="T4" fmla="*/ 536 w 952"/>
              <a:gd name="T5" fmla="*/ 700 h 864"/>
              <a:gd name="T6" fmla="*/ 952 w 952"/>
              <a:gd name="T7" fmla="*/ 768 h 864"/>
              <a:gd name="T8" fmla="*/ 952 w 952"/>
              <a:gd name="T9" fmla="*/ 0 h 864"/>
              <a:gd name="T10" fmla="*/ 324 w 952"/>
              <a:gd name="T11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2" h="864">
                <a:moveTo>
                  <a:pt x="324" y="0"/>
                </a:moveTo>
                <a:cubicBezTo>
                  <a:pt x="324" y="0"/>
                  <a:pt x="488" y="152"/>
                  <a:pt x="296" y="376"/>
                </a:cubicBezTo>
                <a:cubicBezTo>
                  <a:pt x="296" y="376"/>
                  <a:pt x="0" y="864"/>
                  <a:pt x="536" y="700"/>
                </a:cubicBezTo>
                <a:cubicBezTo>
                  <a:pt x="536" y="700"/>
                  <a:pt x="796" y="616"/>
                  <a:pt x="952" y="768"/>
                </a:cubicBezTo>
                <a:cubicBezTo>
                  <a:pt x="952" y="0"/>
                  <a:pt x="952" y="0"/>
                  <a:pt x="952" y="0"/>
                </a:cubicBezTo>
                <a:lnTo>
                  <a:pt x="32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3" name="组合 12"/>
          <p:cNvGrpSpPr/>
          <p:nvPr>
            <p:custDataLst>
              <p:tags r:id="rId9"/>
            </p:custDataLst>
          </p:nvPr>
        </p:nvGrpSpPr>
        <p:grpSpPr>
          <a:xfrm>
            <a:off x="853588" y="-15913"/>
            <a:ext cx="1778716" cy="1425979"/>
            <a:chOff x="853588" y="-15913"/>
            <a:chExt cx="1778716" cy="1425979"/>
          </a:xfrm>
          <a:solidFill>
            <a:schemeClr val="accent4"/>
          </a:solidFill>
        </p:grpSpPr>
        <p:sp>
          <p:nvSpPr>
            <p:cNvPr id="14" name="任意多边形 122"/>
            <p:cNvSpPr/>
            <p:nvPr>
              <p:custDataLst>
                <p:tags r:id="rId10"/>
              </p:custDataLst>
            </p:nvPr>
          </p:nvSpPr>
          <p:spPr>
            <a:xfrm>
              <a:off x="853588" y="-15912"/>
              <a:ext cx="276388" cy="478719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 121"/>
            <p:cNvSpPr/>
            <p:nvPr>
              <p:custDataLst>
                <p:tags r:id="rId11"/>
              </p:custDataLst>
            </p:nvPr>
          </p:nvSpPr>
          <p:spPr>
            <a:xfrm>
              <a:off x="863589" y="-15912"/>
              <a:ext cx="390168" cy="675791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 120"/>
            <p:cNvSpPr/>
            <p:nvPr>
              <p:custDataLst>
                <p:tags r:id="rId12"/>
              </p:custDataLst>
            </p:nvPr>
          </p:nvSpPr>
          <p:spPr>
            <a:xfrm>
              <a:off x="900607" y="-15912"/>
              <a:ext cx="475056" cy="822820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 119"/>
            <p:cNvSpPr/>
            <p:nvPr>
              <p:custDataLst>
                <p:tags r:id="rId13"/>
              </p:custDataLst>
            </p:nvPr>
          </p:nvSpPr>
          <p:spPr>
            <a:xfrm>
              <a:off x="948457" y="-15912"/>
              <a:ext cx="550987" cy="945343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 118"/>
            <p:cNvSpPr/>
            <p:nvPr>
              <p:custDataLst>
                <p:tags r:id="rId14"/>
              </p:custDataLst>
            </p:nvPr>
          </p:nvSpPr>
          <p:spPr>
            <a:xfrm>
              <a:off x="1005021" y="-15912"/>
              <a:ext cx="618203" cy="1048172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 117"/>
            <p:cNvSpPr/>
            <p:nvPr>
              <p:custDataLst>
                <p:tags r:id="rId15"/>
              </p:custDataLst>
            </p:nvPr>
          </p:nvSpPr>
          <p:spPr>
            <a:xfrm>
              <a:off x="1072076" y="-15912"/>
              <a:ext cx="674930" cy="1135530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 116"/>
            <p:cNvSpPr/>
            <p:nvPr>
              <p:custDataLst>
                <p:tags r:id="rId16"/>
              </p:custDataLst>
            </p:nvPr>
          </p:nvSpPr>
          <p:spPr>
            <a:xfrm>
              <a:off x="1148012" y="-15912"/>
              <a:ext cx="722776" cy="1210228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任意多边形 115"/>
            <p:cNvSpPr/>
            <p:nvPr>
              <p:custDataLst>
                <p:tags r:id="rId17"/>
              </p:custDataLst>
            </p:nvPr>
          </p:nvSpPr>
          <p:spPr>
            <a:xfrm>
              <a:off x="1229051" y="-15913"/>
              <a:ext cx="763644" cy="1272862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 114"/>
            <p:cNvSpPr/>
            <p:nvPr>
              <p:custDataLst>
                <p:tags r:id="rId18"/>
              </p:custDataLst>
            </p:nvPr>
          </p:nvSpPr>
          <p:spPr>
            <a:xfrm>
              <a:off x="1318746" y="-15912"/>
              <a:ext cx="797730" cy="1323741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113"/>
            <p:cNvSpPr/>
            <p:nvPr>
              <p:custDataLst>
                <p:tags r:id="rId19"/>
              </p:custDataLst>
            </p:nvPr>
          </p:nvSpPr>
          <p:spPr>
            <a:xfrm>
              <a:off x="1414829" y="-15912"/>
              <a:ext cx="825427" cy="136355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任意多边形 112"/>
            <p:cNvSpPr/>
            <p:nvPr>
              <p:custDataLst>
                <p:tags r:id="rId20"/>
              </p:custDataLst>
            </p:nvPr>
          </p:nvSpPr>
          <p:spPr>
            <a:xfrm>
              <a:off x="1516599" y="-15912"/>
              <a:ext cx="847439" cy="1394408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 111"/>
            <p:cNvSpPr/>
            <p:nvPr>
              <p:custDataLst>
                <p:tags r:id="rId21"/>
              </p:custDataLst>
            </p:nvPr>
          </p:nvSpPr>
          <p:spPr>
            <a:xfrm>
              <a:off x="1627300" y="-7128"/>
              <a:ext cx="828336" cy="1408012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 110"/>
            <p:cNvSpPr/>
            <p:nvPr>
              <p:custDataLst>
                <p:tags r:id="rId22"/>
              </p:custDataLst>
            </p:nvPr>
          </p:nvSpPr>
          <p:spPr>
            <a:xfrm>
              <a:off x="1743904" y="89263"/>
              <a:ext cx="770928" cy="1320803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任意多边形 109"/>
            <p:cNvSpPr/>
            <p:nvPr>
              <p:custDataLst>
                <p:tags r:id="rId23"/>
              </p:custDataLst>
            </p:nvPr>
          </p:nvSpPr>
          <p:spPr>
            <a:xfrm>
              <a:off x="1871661" y="203345"/>
              <a:ext cx="693966" cy="1199834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任意多边形 108"/>
            <p:cNvSpPr/>
            <p:nvPr>
              <p:custDataLst>
                <p:tags r:id="rId24"/>
              </p:custDataLst>
            </p:nvPr>
          </p:nvSpPr>
          <p:spPr>
            <a:xfrm>
              <a:off x="2012411" y="339934"/>
              <a:ext cx="596897" cy="1033856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任意多边形 107"/>
            <p:cNvSpPr/>
            <p:nvPr>
              <p:custDataLst>
                <p:tags r:id="rId25"/>
              </p:custDataLst>
            </p:nvPr>
          </p:nvSpPr>
          <p:spPr>
            <a:xfrm>
              <a:off x="2175089" y="514502"/>
              <a:ext cx="457215" cy="791919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 106"/>
            <p:cNvSpPr/>
            <p:nvPr>
              <p:custDataLst>
                <p:tags r:id="rId26"/>
              </p:custDataLst>
            </p:nvPr>
          </p:nvSpPr>
          <p:spPr>
            <a:xfrm>
              <a:off x="2398080" y="795159"/>
              <a:ext cx="194093" cy="336179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/>
          <p:cNvGrpSpPr/>
          <p:nvPr>
            <p:custDataLst>
              <p:tags r:id="rId27"/>
            </p:custDataLst>
          </p:nvPr>
        </p:nvGrpSpPr>
        <p:grpSpPr>
          <a:xfrm>
            <a:off x="2753955" y="5356596"/>
            <a:ext cx="1853474" cy="1512821"/>
            <a:chOff x="2753955" y="5356596"/>
            <a:chExt cx="1853474" cy="1512821"/>
          </a:xfrm>
        </p:grpSpPr>
        <p:sp>
          <p:nvSpPr>
            <p:cNvPr id="32" name="任意多边形 152"/>
            <p:cNvSpPr/>
            <p:nvPr>
              <p:custDataLst>
                <p:tags r:id="rId28"/>
              </p:custDataLst>
            </p:nvPr>
          </p:nvSpPr>
          <p:spPr>
            <a:xfrm>
              <a:off x="2852811" y="5356596"/>
              <a:ext cx="778025" cy="1338207"/>
            </a:xfrm>
            <a:custGeom>
              <a:avLst/>
              <a:gdLst>
                <a:gd name="connsiteX0" fmla="*/ 778025 w 778025"/>
                <a:gd name="connsiteY0" fmla="*/ 0 h 1338207"/>
                <a:gd name="connsiteX1" fmla="*/ 5411 w 778025"/>
                <a:gd name="connsiteY1" fmla="*/ 1338207 h 1338207"/>
                <a:gd name="connsiteX2" fmla="*/ 0 w 778025"/>
                <a:gd name="connsiteY2" fmla="*/ 1270818 h 1338207"/>
                <a:gd name="connsiteX3" fmla="*/ 716960 w 778025"/>
                <a:gd name="connsiteY3" fmla="*/ 29008 h 1338207"/>
                <a:gd name="connsiteX4" fmla="*/ 778025 w 778025"/>
                <a:gd name="connsiteY4" fmla="*/ 0 h 133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025" h="1338207">
                  <a:moveTo>
                    <a:pt x="778025" y="0"/>
                  </a:moveTo>
                  <a:cubicBezTo>
                    <a:pt x="778025" y="0"/>
                    <a:pt x="778025" y="0"/>
                    <a:pt x="5411" y="1338207"/>
                  </a:cubicBezTo>
                  <a:cubicBezTo>
                    <a:pt x="1824" y="1317234"/>
                    <a:pt x="566" y="1293826"/>
                    <a:pt x="0" y="1270818"/>
                  </a:cubicBezTo>
                  <a:cubicBezTo>
                    <a:pt x="0" y="1270818"/>
                    <a:pt x="0" y="1270818"/>
                    <a:pt x="716960" y="29008"/>
                  </a:cubicBezTo>
                  <a:cubicBezTo>
                    <a:pt x="737168" y="17994"/>
                    <a:pt x="758069" y="7379"/>
                    <a:pt x="778025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 151"/>
            <p:cNvSpPr/>
            <p:nvPr>
              <p:custDataLst>
                <p:tags r:id="rId29"/>
              </p:custDataLst>
            </p:nvPr>
          </p:nvSpPr>
          <p:spPr>
            <a:xfrm>
              <a:off x="2911753" y="5361148"/>
              <a:ext cx="845438" cy="1440807"/>
            </a:xfrm>
            <a:custGeom>
              <a:avLst/>
              <a:gdLst>
                <a:gd name="connsiteX0" fmla="*/ 845438 w 845438"/>
                <a:gd name="connsiteY0" fmla="*/ 0 h 1440807"/>
                <a:gd name="connsiteX1" fmla="*/ 13588 w 845438"/>
                <a:gd name="connsiteY1" fmla="*/ 1440807 h 1440807"/>
                <a:gd name="connsiteX2" fmla="*/ 0 w 845438"/>
                <a:gd name="connsiteY2" fmla="*/ 1387583 h 1440807"/>
                <a:gd name="connsiteX3" fmla="*/ 792550 w 845438"/>
                <a:gd name="connsiteY3" fmla="*/ 14845 h 1440807"/>
                <a:gd name="connsiteX4" fmla="*/ 845438 w 845438"/>
                <a:gd name="connsiteY4" fmla="*/ 0 h 144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438" h="1440807">
                  <a:moveTo>
                    <a:pt x="845438" y="0"/>
                  </a:moveTo>
                  <a:cubicBezTo>
                    <a:pt x="845438" y="0"/>
                    <a:pt x="845438" y="0"/>
                    <a:pt x="13588" y="1440807"/>
                  </a:cubicBezTo>
                  <a:cubicBezTo>
                    <a:pt x="8240" y="1424484"/>
                    <a:pt x="3710" y="1406742"/>
                    <a:pt x="0" y="1387583"/>
                  </a:cubicBezTo>
                  <a:cubicBezTo>
                    <a:pt x="0" y="1387583"/>
                    <a:pt x="0" y="1387583"/>
                    <a:pt x="792550" y="14845"/>
                  </a:cubicBezTo>
                  <a:cubicBezTo>
                    <a:pt x="810998" y="8479"/>
                    <a:pt x="828628" y="3530"/>
                    <a:pt x="845438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任意多边形 150"/>
            <p:cNvSpPr/>
            <p:nvPr>
              <p:custDataLst>
                <p:tags r:id="rId30"/>
              </p:custDataLst>
            </p:nvPr>
          </p:nvSpPr>
          <p:spPr>
            <a:xfrm>
              <a:off x="2802949" y="5372565"/>
              <a:ext cx="689682" cy="1194565"/>
            </a:xfrm>
            <a:custGeom>
              <a:avLst/>
              <a:gdLst>
                <a:gd name="connsiteX0" fmla="*/ 689682 w 689682"/>
                <a:gd name="connsiteY0" fmla="*/ 0 h 1194565"/>
                <a:gd name="connsiteX1" fmla="*/ 0 w 689682"/>
                <a:gd name="connsiteY1" fmla="*/ 1194565 h 1194565"/>
                <a:gd name="connsiteX2" fmla="*/ 4351 w 689682"/>
                <a:gd name="connsiteY2" fmla="*/ 1110269 h 1194565"/>
                <a:gd name="connsiteX3" fmla="*/ 618855 w 689682"/>
                <a:gd name="connsiteY3" fmla="*/ 45917 h 1194565"/>
                <a:gd name="connsiteX4" fmla="*/ 689682 w 689682"/>
                <a:gd name="connsiteY4" fmla="*/ 0 h 119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682" h="1194565">
                  <a:moveTo>
                    <a:pt x="689682" y="0"/>
                  </a:moveTo>
                  <a:cubicBezTo>
                    <a:pt x="689682" y="0"/>
                    <a:pt x="689682" y="0"/>
                    <a:pt x="0" y="1194565"/>
                  </a:cubicBezTo>
                  <a:cubicBezTo>
                    <a:pt x="485" y="1166538"/>
                    <a:pt x="1663" y="1138911"/>
                    <a:pt x="4351" y="1110269"/>
                  </a:cubicBezTo>
                  <a:cubicBezTo>
                    <a:pt x="4351" y="1110269"/>
                    <a:pt x="4351" y="1110269"/>
                    <a:pt x="618855" y="45917"/>
                  </a:cubicBezTo>
                  <a:cubicBezTo>
                    <a:pt x="642316" y="29268"/>
                    <a:pt x="665653" y="14434"/>
                    <a:pt x="689682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 149"/>
            <p:cNvSpPr/>
            <p:nvPr>
              <p:custDataLst>
                <p:tags r:id="rId31"/>
              </p:custDataLst>
            </p:nvPr>
          </p:nvSpPr>
          <p:spPr>
            <a:xfrm>
              <a:off x="2981626" y="5381822"/>
              <a:ext cx="892612" cy="1487595"/>
            </a:xfrm>
            <a:custGeom>
              <a:avLst/>
              <a:gdLst>
                <a:gd name="connsiteX0" fmla="*/ 892612 w 892612"/>
                <a:gd name="connsiteY0" fmla="*/ 0 h 1487595"/>
                <a:gd name="connsiteX1" fmla="*/ 99407 w 892612"/>
                <a:gd name="connsiteY1" fmla="*/ 1373872 h 1487595"/>
                <a:gd name="connsiteX2" fmla="*/ 33749 w 892612"/>
                <a:gd name="connsiteY2" fmla="*/ 1487595 h 1487595"/>
                <a:gd name="connsiteX3" fmla="*/ 8806 w 892612"/>
                <a:gd name="connsiteY3" fmla="*/ 1487595 h 1487595"/>
                <a:gd name="connsiteX4" fmla="*/ 0 w 892612"/>
                <a:gd name="connsiteY4" fmla="*/ 1469290 h 1487595"/>
                <a:gd name="connsiteX5" fmla="*/ 846279 w 892612"/>
                <a:gd name="connsiteY5" fmla="*/ 3492 h 1487595"/>
                <a:gd name="connsiteX6" fmla="*/ 892612 w 892612"/>
                <a:gd name="connsiteY6" fmla="*/ 0 h 148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2612" h="1487595">
                  <a:moveTo>
                    <a:pt x="892612" y="0"/>
                  </a:moveTo>
                  <a:cubicBezTo>
                    <a:pt x="892612" y="0"/>
                    <a:pt x="892612" y="0"/>
                    <a:pt x="99407" y="1373872"/>
                  </a:cubicBezTo>
                  <a:lnTo>
                    <a:pt x="33749" y="1487595"/>
                  </a:lnTo>
                  <a:lnTo>
                    <a:pt x="8806" y="1487595"/>
                  </a:lnTo>
                  <a:lnTo>
                    <a:pt x="0" y="1469290"/>
                  </a:lnTo>
                  <a:cubicBezTo>
                    <a:pt x="0" y="1469290"/>
                    <a:pt x="0" y="1469290"/>
                    <a:pt x="846279" y="3492"/>
                  </a:cubicBezTo>
                  <a:cubicBezTo>
                    <a:pt x="862269" y="1383"/>
                    <a:pt x="877440" y="691"/>
                    <a:pt x="892612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任意多边形 148"/>
            <p:cNvSpPr/>
            <p:nvPr>
              <p:custDataLst>
                <p:tags r:id="rId32"/>
              </p:custDataLst>
            </p:nvPr>
          </p:nvSpPr>
          <p:spPr>
            <a:xfrm>
              <a:off x="3100041" y="5410660"/>
              <a:ext cx="883628" cy="1458756"/>
            </a:xfrm>
            <a:custGeom>
              <a:avLst/>
              <a:gdLst>
                <a:gd name="connsiteX0" fmla="*/ 842213 w 883628"/>
                <a:gd name="connsiteY0" fmla="*/ 0 h 1458756"/>
                <a:gd name="connsiteX1" fmla="*/ 883628 w 883628"/>
                <a:gd name="connsiteY1" fmla="*/ 5026 h 1458756"/>
                <a:gd name="connsiteX2" fmla="*/ 67343 w 883628"/>
                <a:gd name="connsiteY2" fmla="*/ 1418874 h 1458756"/>
                <a:gd name="connsiteX3" fmla="*/ 44317 w 883628"/>
                <a:gd name="connsiteY3" fmla="*/ 1458756 h 1458756"/>
                <a:gd name="connsiteX4" fmla="*/ 0 w 883628"/>
                <a:gd name="connsiteY4" fmla="*/ 1458756 h 1458756"/>
                <a:gd name="connsiteX5" fmla="*/ 7196 w 883628"/>
                <a:gd name="connsiteY5" fmla="*/ 1446291 h 1458756"/>
                <a:gd name="connsiteX6" fmla="*/ 842213 w 883628"/>
                <a:gd name="connsiteY6" fmla="*/ 0 h 14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628" h="1458756">
                  <a:moveTo>
                    <a:pt x="842213" y="0"/>
                  </a:moveTo>
                  <a:cubicBezTo>
                    <a:pt x="856563" y="731"/>
                    <a:pt x="870096" y="2879"/>
                    <a:pt x="883628" y="5026"/>
                  </a:cubicBezTo>
                  <a:cubicBezTo>
                    <a:pt x="883628" y="5026"/>
                    <a:pt x="883628" y="5026"/>
                    <a:pt x="67343" y="1418874"/>
                  </a:cubicBezTo>
                  <a:lnTo>
                    <a:pt x="44317" y="1458756"/>
                  </a:lnTo>
                  <a:lnTo>
                    <a:pt x="0" y="1458756"/>
                  </a:lnTo>
                  <a:lnTo>
                    <a:pt x="7196" y="1446291"/>
                  </a:lnTo>
                  <a:cubicBezTo>
                    <a:pt x="84672" y="1312099"/>
                    <a:pt x="291274" y="954254"/>
                    <a:pt x="842213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任意多边形 147"/>
            <p:cNvSpPr/>
            <p:nvPr>
              <p:custDataLst>
                <p:tags r:id="rId33"/>
              </p:custDataLst>
            </p:nvPr>
          </p:nvSpPr>
          <p:spPr>
            <a:xfrm>
              <a:off x="2764377" y="5415763"/>
              <a:ext cx="576287" cy="998158"/>
            </a:xfrm>
            <a:custGeom>
              <a:avLst/>
              <a:gdLst>
                <a:gd name="connsiteX0" fmla="*/ 576287 w 576287"/>
                <a:gd name="connsiteY0" fmla="*/ 0 h 998158"/>
                <a:gd name="connsiteX1" fmla="*/ 0 w 576287"/>
                <a:gd name="connsiteY1" fmla="*/ 998158 h 998158"/>
                <a:gd name="connsiteX2" fmla="*/ 22426 w 576287"/>
                <a:gd name="connsiteY2" fmla="*/ 882555 h 998158"/>
                <a:gd name="connsiteX3" fmla="*/ 487385 w 576287"/>
                <a:gd name="connsiteY3" fmla="*/ 77223 h 998158"/>
                <a:gd name="connsiteX4" fmla="*/ 576287 w 576287"/>
                <a:gd name="connsiteY4" fmla="*/ 0 h 99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287" h="998158">
                  <a:moveTo>
                    <a:pt x="576287" y="0"/>
                  </a:moveTo>
                  <a:cubicBezTo>
                    <a:pt x="576287" y="0"/>
                    <a:pt x="576287" y="0"/>
                    <a:pt x="0" y="998158"/>
                  </a:cubicBezTo>
                  <a:cubicBezTo>
                    <a:pt x="4726" y="961188"/>
                    <a:pt x="12474" y="922181"/>
                    <a:pt x="22426" y="882555"/>
                  </a:cubicBezTo>
                  <a:cubicBezTo>
                    <a:pt x="22426" y="882555"/>
                    <a:pt x="22426" y="882555"/>
                    <a:pt x="487385" y="77223"/>
                  </a:cubicBezTo>
                  <a:cubicBezTo>
                    <a:pt x="516725" y="48792"/>
                    <a:pt x="546632" y="22578"/>
                    <a:pt x="576287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146"/>
            <p:cNvSpPr/>
            <p:nvPr>
              <p:custDataLst>
                <p:tags r:id="rId34"/>
              </p:custDataLst>
            </p:nvPr>
          </p:nvSpPr>
          <p:spPr>
            <a:xfrm>
              <a:off x="3227072" y="5446910"/>
              <a:ext cx="857794" cy="1422506"/>
            </a:xfrm>
            <a:custGeom>
              <a:avLst/>
              <a:gdLst>
                <a:gd name="connsiteX0" fmla="*/ 821284 w 857794"/>
                <a:gd name="connsiteY0" fmla="*/ 0 h 1422506"/>
                <a:gd name="connsiteX1" fmla="*/ 857794 w 857794"/>
                <a:gd name="connsiteY1" fmla="*/ 13522 h 1422506"/>
                <a:gd name="connsiteX2" fmla="*/ 108221 w 857794"/>
                <a:gd name="connsiteY2" fmla="*/ 1311821 h 1422506"/>
                <a:gd name="connsiteX3" fmla="*/ 44317 w 857794"/>
                <a:gd name="connsiteY3" fmla="*/ 1422506 h 1422506"/>
                <a:gd name="connsiteX4" fmla="*/ 0 w 857794"/>
                <a:gd name="connsiteY4" fmla="*/ 1422506 h 1422506"/>
                <a:gd name="connsiteX5" fmla="*/ 31019 w 857794"/>
                <a:gd name="connsiteY5" fmla="*/ 1368778 h 1422506"/>
                <a:gd name="connsiteX6" fmla="*/ 821284 w 857794"/>
                <a:gd name="connsiteY6" fmla="*/ 0 h 142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794" h="1422506">
                  <a:moveTo>
                    <a:pt x="821284" y="0"/>
                  </a:moveTo>
                  <a:cubicBezTo>
                    <a:pt x="833999" y="3563"/>
                    <a:pt x="845897" y="8543"/>
                    <a:pt x="857794" y="13522"/>
                  </a:cubicBezTo>
                  <a:cubicBezTo>
                    <a:pt x="857794" y="13522"/>
                    <a:pt x="857794" y="13522"/>
                    <a:pt x="108221" y="1311821"/>
                  </a:cubicBezTo>
                  <a:lnTo>
                    <a:pt x="44317" y="1422506"/>
                  </a:lnTo>
                  <a:lnTo>
                    <a:pt x="0" y="1422506"/>
                  </a:lnTo>
                  <a:lnTo>
                    <a:pt x="31019" y="1368778"/>
                  </a:lnTo>
                  <a:cubicBezTo>
                    <a:pt x="143914" y="1173238"/>
                    <a:pt x="369704" y="782159"/>
                    <a:pt x="821284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任意多边形 145"/>
            <p:cNvSpPr/>
            <p:nvPr>
              <p:custDataLst>
                <p:tags r:id="rId35"/>
              </p:custDataLst>
            </p:nvPr>
          </p:nvSpPr>
          <p:spPr>
            <a:xfrm>
              <a:off x="3356055" y="5497094"/>
              <a:ext cx="823913" cy="1372323"/>
            </a:xfrm>
            <a:custGeom>
              <a:avLst/>
              <a:gdLst>
                <a:gd name="connsiteX0" fmla="*/ 792311 w 823913"/>
                <a:gd name="connsiteY0" fmla="*/ 0 h 1372323"/>
                <a:gd name="connsiteX1" fmla="*/ 793696 w 823913"/>
                <a:gd name="connsiteY1" fmla="*/ 800 h 1372323"/>
                <a:gd name="connsiteX2" fmla="*/ 823913 w 823913"/>
                <a:gd name="connsiteY2" fmla="*/ 22024 h 1372323"/>
                <a:gd name="connsiteX3" fmla="*/ 77036 w 823913"/>
                <a:gd name="connsiteY3" fmla="*/ 1315653 h 1372323"/>
                <a:gd name="connsiteX4" fmla="*/ 44317 w 823913"/>
                <a:gd name="connsiteY4" fmla="*/ 1372323 h 1372323"/>
                <a:gd name="connsiteX5" fmla="*/ 0 w 823913"/>
                <a:gd name="connsiteY5" fmla="*/ 1372323 h 1372323"/>
                <a:gd name="connsiteX6" fmla="*/ 44515 w 823913"/>
                <a:gd name="connsiteY6" fmla="*/ 1295221 h 1372323"/>
                <a:gd name="connsiteX7" fmla="*/ 792311 w 823913"/>
                <a:gd name="connsiteY7" fmla="*/ 0 h 137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3913" h="1372323">
                  <a:moveTo>
                    <a:pt x="792311" y="0"/>
                  </a:moveTo>
                  <a:cubicBezTo>
                    <a:pt x="793004" y="400"/>
                    <a:pt x="793004" y="400"/>
                    <a:pt x="793696" y="800"/>
                  </a:cubicBezTo>
                  <a:cubicBezTo>
                    <a:pt x="804083" y="6797"/>
                    <a:pt x="814344" y="14611"/>
                    <a:pt x="823913" y="22024"/>
                  </a:cubicBezTo>
                  <a:cubicBezTo>
                    <a:pt x="823913" y="22024"/>
                    <a:pt x="823913" y="22024"/>
                    <a:pt x="77036" y="1315653"/>
                  </a:cubicBezTo>
                  <a:lnTo>
                    <a:pt x="44317" y="1372323"/>
                  </a:lnTo>
                  <a:lnTo>
                    <a:pt x="0" y="1372323"/>
                  </a:lnTo>
                  <a:lnTo>
                    <a:pt x="44515" y="1295221"/>
                  </a:lnTo>
                  <a:cubicBezTo>
                    <a:pt x="170443" y="1077107"/>
                    <a:pt x="394316" y="689348"/>
                    <a:pt x="792311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任意多边形 144"/>
            <p:cNvSpPr/>
            <p:nvPr>
              <p:custDataLst>
                <p:tags r:id="rId36"/>
              </p:custDataLst>
            </p:nvPr>
          </p:nvSpPr>
          <p:spPr>
            <a:xfrm>
              <a:off x="2753955" y="5509416"/>
              <a:ext cx="403655" cy="699151"/>
            </a:xfrm>
            <a:custGeom>
              <a:avLst/>
              <a:gdLst>
                <a:gd name="connsiteX0" fmla="*/ 403655 w 403655"/>
                <a:gd name="connsiteY0" fmla="*/ 0 h 699151"/>
                <a:gd name="connsiteX1" fmla="*/ 0 w 403655"/>
                <a:gd name="connsiteY1" fmla="*/ 699151 h 699151"/>
                <a:gd name="connsiteX2" fmla="*/ 82792 w 403655"/>
                <a:gd name="connsiteY2" fmla="*/ 478990 h 699151"/>
                <a:gd name="connsiteX3" fmla="*/ 254386 w 403655"/>
                <a:gd name="connsiteY3" fmla="*/ 181780 h 699151"/>
                <a:gd name="connsiteX4" fmla="*/ 403655 w 403655"/>
                <a:gd name="connsiteY4" fmla="*/ 0 h 69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655" h="699151">
                  <a:moveTo>
                    <a:pt x="403655" y="0"/>
                  </a:moveTo>
                  <a:cubicBezTo>
                    <a:pt x="403655" y="0"/>
                    <a:pt x="403655" y="0"/>
                    <a:pt x="0" y="699151"/>
                  </a:cubicBezTo>
                  <a:cubicBezTo>
                    <a:pt x="20719" y="628083"/>
                    <a:pt x="48861" y="553752"/>
                    <a:pt x="82792" y="478990"/>
                  </a:cubicBezTo>
                  <a:cubicBezTo>
                    <a:pt x="82792" y="478990"/>
                    <a:pt x="82792" y="478990"/>
                    <a:pt x="254386" y="181780"/>
                  </a:cubicBezTo>
                  <a:cubicBezTo>
                    <a:pt x="302167" y="115014"/>
                    <a:pt x="352467" y="53477"/>
                    <a:pt x="403655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任意多边形 143"/>
            <p:cNvSpPr/>
            <p:nvPr>
              <p:custDataLst>
                <p:tags r:id="rId37"/>
              </p:custDataLst>
            </p:nvPr>
          </p:nvSpPr>
          <p:spPr>
            <a:xfrm>
              <a:off x="3485039" y="5558808"/>
              <a:ext cx="783375" cy="1310608"/>
            </a:xfrm>
            <a:custGeom>
              <a:avLst/>
              <a:gdLst>
                <a:gd name="connsiteX0" fmla="*/ 756680 w 783375"/>
                <a:gd name="connsiteY0" fmla="*/ 0 h 1310608"/>
                <a:gd name="connsiteX1" fmla="*/ 783375 w 783375"/>
                <a:gd name="connsiteY1" fmla="*/ 30523 h 1310608"/>
                <a:gd name="connsiteX2" fmla="*/ 50163 w 783375"/>
                <a:gd name="connsiteY2" fmla="*/ 1300484 h 1310608"/>
                <a:gd name="connsiteX3" fmla="*/ 44318 w 783375"/>
                <a:gd name="connsiteY3" fmla="*/ 1310608 h 1310608"/>
                <a:gd name="connsiteX4" fmla="*/ 0 w 783375"/>
                <a:gd name="connsiteY4" fmla="*/ 1310608 h 1310608"/>
                <a:gd name="connsiteX5" fmla="*/ 14449 w 783375"/>
                <a:gd name="connsiteY5" fmla="*/ 1285582 h 1310608"/>
                <a:gd name="connsiteX6" fmla="*/ 756680 w 783375"/>
                <a:gd name="connsiteY6" fmla="*/ 0 h 131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3375" h="1310608">
                  <a:moveTo>
                    <a:pt x="756680" y="0"/>
                  </a:moveTo>
                  <a:cubicBezTo>
                    <a:pt x="766124" y="9230"/>
                    <a:pt x="775567" y="18460"/>
                    <a:pt x="783375" y="30523"/>
                  </a:cubicBezTo>
                  <a:cubicBezTo>
                    <a:pt x="783375" y="30523"/>
                    <a:pt x="783375" y="30523"/>
                    <a:pt x="50163" y="1300484"/>
                  </a:cubicBezTo>
                  <a:lnTo>
                    <a:pt x="44318" y="1310608"/>
                  </a:lnTo>
                  <a:lnTo>
                    <a:pt x="0" y="1310608"/>
                  </a:lnTo>
                  <a:lnTo>
                    <a:pt x="14449" y="1285582"/>
                  </a:lnTo>
                  <a:cubicBezTo>
                    <a:pt x="139440" y="1069091"/>
                    <a:pt x="361647" y="684218"/>
                    <a:pt x="756680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任意多边形 142"/>
            <p:cNvSpPr/>
            <p:nvPr>
              <p:custDataLst>
                <p:tags r:id="rId38"/>
              </p:custDataLst>
            </p:nvPr>
          </p:nvSpPr>
          <p:spPr>
            <a:xfrm>
              <a:off x="3614023" y="5630782"/>
              <a:ext cx="736081" cy="1238634"/>
            </a:xfrm>
            <a:custGeom>
              <a:avLst/>
              <a:gdLst>
                <a:gd name="connsiteX0" fmla="*/ 715126 w 736081"/>
                <a:gd name="connsiteY0" fmla="*/ 0 h 1238634"/>
                <a:gd name="connsiteX1" fmla="*/ 736081 w 736081"/>
                <a:gd name="connsiteY1" fmla="*/ 40464 h 1238634"/>
                <a:gd name="connsiteX2" fmla="*/ 96173 w 736081"/>
                <a:gd name="connsiteY2" fmla="*/ 1148817 h 1238634"/>
                <a:gd name="connsiteX3" fmla="*/ 44317 w 736081"/>
                <a:gd name="connsiteY3" fmla="*/ 1238634 h 1238634"/>
                <a:gd name="connsiteX4" fmla="*/ 0 w 736081"/>
                <a:gd name="connsiteY4" fmla="*/ 1238634 h 1238634"/>
                <a:gd name="connsiteX5" fmla="*/ 46707 w 736081"/>
                <a:gd name="connsiteY5" fmla="*/ 1157736 h 1238634"/>
                <a:gd name="connsiteX6" fmla="*/ 715126 w 736081"/>
                <a:gd name="connsiteY6" fmla="*/ 0 h 123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081" h="1238634">
                  <a:moveTo>
                    <a:pt x="715126" y="0"/>
                  </a:moveTo>
                  <a:cubicBezTo>
                    <a:pt x="722930" y="12070"/>
                    <a:pt x="729915" y="25558"/>
                    <a:pt x="736081" y="40464"/>
                  </a:cubicBezTo>
                  <a:cubicBezTo>
                    <a:pt x="736081" y="40464"/>
                    <a:pt x="736081" y="40464"/>
                    <a:pt x="96173" y="1148817"/>
                  </a:cubicBezTo>
                  <a:lnTo>
                    <a:pt x="44317" y="1238634"/>
                  </a:lnTo>
                  <a:lnTo>
                    <a:pt x="0" y="1238634"/>
                  </a:lnTo>
                  <a:lnTo>
                    <a:pt x="46707" y="1157736"/>
                  </a:lnTo>
                  <a:cubicBezTo>
                    <a:pt x="176245" y="933368"/>
                    <a:pt x="383507" y="574381"/>
                    <a:pt x="715126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任意多边形 141"/>
            <p:cNvSpPr/>
            <p:nvPr>
              <p:custDataLst>
                <p:tags r:id="rId39"/>
              </p:custDataLst>
            </p:nvPr>
          </p:nvSpPr>
          <p:spPr>
            <a:xfrm>
              <a:off x="3743006" y="5718881"/>
              <a:ext cx="680330" cy="1150536"/>
            </a:xfrm>
            <a:custGeom>
              <a:avLst/>
              <a:gdLst>
                <a:gd name="connsiteX0" fmla="*/ 664262 w 680330"/>
                <a:gd name="connsiteY0" fmla="*/ 0 h 1150536"/>
                <a:gd name="connsiteX1" fmla="*/ 680330 w 680330"/>
                <a:gd name="connsiteY1" fmla="*/ 48930 h 1150536"/>
                <a:gd name="connsiteX2" fmla="*/ 75412 w 680330"/>
                <a:gd name="connsiteY2" fmla="*/ 1096678 h 1150536"/>
                <a:gd name="connsiteX3" fmla="*/ 44317 w 680330"/>
                <a:gd name="connsiteY3" fmla="*/ 1150536 h 1150536"/>
                <a:gd name="connsiteX4" fmla="*/ 0 w 680330"/>
                <a:gd name="connsiteY4" fmla="*/ 1150536 h 1150536"/>
                <a:gd name="connsiteX5" fmla="*/ 23987 w 680330"/>
                <a:gd name="connsiteY5" fmla="*/ 1108989 h 1150536"/>
                <a:gd name="connsiteX6" fmla="*/ 664262 w 680330"/>
                <a:gd name="connsiteY6" fmla="*/ 0 h 115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0330" h="1150536">
                  <a:moveTo>
                    <a:pt x="664262" y="0"/>
                  </a:moveTo>
                  <a:cubicBezTo>
                    <a:pt x="670436" y="14894"/>
                    <a:pt x="675792" y="31204"/>
                    <a:pt x="680330" y="48930"/>
                  </a:cubicBezTo>
                  <a:cubicBezTo>
                    <a:pt x="680330" y="48930"/>
                    <a:pt x="680330" y="48930"/>
                    <a:pt x="75412" y="1096678"/>
                  </a:cubicBezTo>
                  <a:lnTo>
                    <a:pt x="44317" y="1150536"/>
                  </a:lnTo>
                  <a:lnTo>
                    <a:pt x="0" y="1150536"/>
                  </a:lnTo>
                  <a:lnTo>
                    <a:pt x="23987" y="1108989"/>
                  </a:lnTo>
                  <a:cubicBezTo>
                    <a:pt x="148072" y="894069"/>
                    <a:pt x="346606" y="550196"/>
                    <a:pt x="664262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任意多边形 140"/>
            <p:cNvSpPr/>
            <p:nvPr>
              <p:custDataLst>
                <p:tags r:id="rId40"/>
              </p:custDataLst>
            </p:nvPr>
          </p:nvSpPr>
          <p:spPr>
            <a:xfrm>
              <a:off x="3870035" y="5819324"/>
              <a:ext cx="614984" cy="1050093"/>
            </a:xfrm>
            <a:custGeom>
              <a:avLst/>
              <a:gdLst>
                <a:gd name="connsiteX0" fmla="*/ 606271 w 614984"/>
                <a:gd name="connsiteY0" fmla="*/ 0 h 1050093"/>
                <a:gd name="connsiteX1" fmla="*/ 614984 w 614984"/>
                <a:gd name="connsiteY1" fmla="*/ 61668 h 1050093"/>
                <a:gd name="connsiteX2" fmla="*/ 115513 w 614984"/>
                <a:gd name="connsiteY2" fmla="*/ 926777 h 1050093"/>
                <a:gd name="connsiteX3" fmla="*/ 44317 w 614984"/>
                <a:gd name="connsiteY3" fmla="*/ 1050093 h 1050093"/>
                <a:gd name="connsiteX4" fmla="*/ 0 w 614984"/>
                <a:gd name="connsiteY4" fmla="*/ 1050093 h 1050093"/>
                <a:gd name="connsiteX5" fmla="*/ 5653 w 614984"/>
                <a:gd name="connsiteY5" fmla="*/ 1040301 h 1050093"/>
                <a:gd name="connsiteX6" fmla="*/ 606271 w 614984"/>
                <a:gd name="connsiteY6" fmla="*/ 0 h 10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4984" h="1050093">
                  <a:moveTo>
                    <a:pt x="606271" y="0"/>
                  </a:moveTo>
                  <a:cubicBezTo>
                    <a:pt x="610685" y="19540"/>
                    <a:pt x="613590" y="40096"/>
                    <a:pt x="614984" y="61668"/>
                  </a:cubicBezTo>
                  <a:cubicBezTo>
                    <a:pt x="614984" y="61668"/>
                    <a:pt x="614984" y="61668"/>
                    <a:pt x="115513" y="926777"/>
                  </a:cubicBezTo>
                  <a:lnTo>
                    <a:pt x="44317" y="1050093"/>
                  </a:lnTo>
                  <a:lnTo>
                    <a:pt x="0" y="1050093"/>
                  </a:lnTo>
                  <a:lnTo>
                    <a:pt x="5653" y="1040301"/>
                  </a:lnTo>
                  <a:cubicBezTo>
                    <a:pt x="122052" y="838692"/>
                    <a:pt x="308290" y="516118"/>
                    <a:pt x="606271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任意多边形 139"/>
            <p:cNvSpPr/>
            <p:nvPr>
              <p:custDataLst>
                <p:tags r:id="rId41"/>
              </p:custDataLst>
            </p:nvPr>
          </p:nvSpPr>
          <p:spPr>
            <a:xfrm>
              <a:off x="3999017" y="5938200"/>
              <a:ext cx="538932" cy="931217"/>
            </a:xfrm>
            <a:custGeom>
              <a:avLst/>
              <a:gdLst>
                <a:gd name="connsiteX0" fmla="*/ 537639 w 538932"/>
                <a:gd name="connsiteY0" fmla="*/ 0 h 931217"/>
                <a:gd name="connsiteX1" fmla="*/ 537322 w 538932"/>
                <a:gd name="connsiteY1" fmla="*/ 77309 h 931217"/>
                <a:gd name="connsiteX2" fmla="*/ 98704 w 538932"/>
                <a:gd name="connsiteY2" fmla="*/ 837017 h 931217"/>
                <a:gd name="connsiteX3" fmla="*/ 44318 w 538932"/>
                <a:gd name="connsiteY3" fmla="*/ 931217 h 931217"/>
                <a:gd name="connsiteX4" fmla="*/ 0 w 538932"/>
                <a:gd name="connsiteY4" fmla="*/ 931217 h 931217"/>
                <a:gd name="connsiteX5" fmla="*/ 50362 w 538932"/>
                <a:gd name="connsiteY5" fmla="*/ 843989 h 931217"/>
                <a:gd name="connsiteX6" fmla="*/ 537639 w 538932"/>
                <a:gd name="connsiteY6" fmla="*/ 0 h 93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932" h="931217">
                  <a:moveTo>
                    <a:pt x="537639" y="0"/>
                  </a:moveTo>
                  <a:cubicBezTo>
                    <a:pt x="539590" y="23807"/>
                    <a:pt x="539211" y="50049"/>
                    <a:pt x="537322" y="77309"/>
                  </a:cubicBezTo>
                  <a:cubicBezTo>
                    <a:pt x="537322" y="77309"/>
                    <a:pt x="537322" y="77309"/>
                    <a:pt x="98704" y="837017"/>
                  </a:cubicBezTo>
                  <a:lnTo>
                    <a:pt x="44318" y="931217"/>
                  </a:lnTo>
                  <a:lnTo>
                    <a:pt x="0" y="931217"/>
                  </a:lnTo>
                  <a:lnTo>
                    <a:pt x="50362" y="843989"/>
                  </a:lnTo>
                  <a:cubicBezTo>
                    <a:pt x="156981" y="659318"/>
                    <a:pt x="312064" y="390707"/>
                    <a:pt x="537639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任意多边形 138"/>
            <p:cNvSpPr/>
            <p:nvPr>
              <p:custDataLst>
                <p:tags r:id="rId42"/>
              </p:custDataLst>
            </p:nvPr>
          </p:nvSpPr>
          <p:spPr>
            <a:xfrm>
              <a:off x="4128002" y="6080530"/>
              <a:ext cx="455464" cy="788887"/>
            </a:xfrm>
            <a:custGeom>
              <a:avLst/>
              <a:gdLst>
                <a:gd name="connsiteX0" fmla="*/ 455464 w 455464"/>
                <a:gd name="connsiteY0" fmla="*/ 0 h 788887"/>
                <a:gd name="connsiteX1" fmla="*/ 440416 w 455464"/>
                <a:gd name="connsiteY1" fmla="*/ 102823 h 788887"/>
                <a:gd name="connsiteX2" fmla="*/ 88431 w 455464"/>
                <a:gd name="connsiteY2" fmla="*/ 712479 h 788887"/>
                <a:gd name="connsiteX3" fmla="*/ 44317 w 455464"/>
                <a:gd name="connsiteY3" fmla="*/ 788887 h 788887"/>
                <a:gd name="connsiteX4" fmla="*/ 0 w 455464"/>
                <a:gd name="connsiteY4" fmla="*/ 788887 h 788887"/>
                <a:gd name="connsiteX5" fmla="*/ 35594 w 455464"/>
                <a:gd name="connsiteY5" fmla="*/ 727235 h 788887"/>
                <a:gd name="connsiteX6" fmla="*/ 455464 w 455464"/>
                <a:gd name="connsiteY6" fmla="*/ 0 h 7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464" h="788887">
                  <a:moveTo>
                    <a:pt x="455464" y="0"/>
                  </a:moveTo>
                  <a:cubicBezTo>
                    <a:pt x="451686" y="33729"/>
                    <a:pt x="447216" y="67059"/>
                    <a:pt x="440416" y="102823"/>
                  </a:cubicBezTo>
                  <a:cubicBezTo>
                    <a:pt x="440416" y="102823"/>
                    <a:pt x="440416" y="102823"/>
                    <a:pt x="88431" y="712479"/>
                  </a:cubicBezTo>
                  <a:lnTo>
                    <a:pt x="44317" y="788887"/>
                  </a:lnTo>
                  <a:lnTo>
                    <a:pt x="0" y="788887"/>
                  </a:lnTo>
                  <a:lnTo>
                    <a:pt x="35594" y="727235"/>
                  </a:lnTo>
                  <a:cubicBezTo>
                    <a:pt x="127465" y="568111"/>
                    <a:pt x="261094" y="336658"/>
                    <a:pt x="455464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137"/>
            <p:cNvSpPr/>
            <p:nvPr>
              <p:custDataLst>
                <p:tags r:id="rId43"/>
              </p:custDataLst>
            </p:nvPr>
          </p:nvSpPr>
          <p:spPr>
            <a:xfrm>
              <a:off x="4256988" y="6262435"/>
              <a:ext cx="350441" cy="606982"/>
            </a:xfrm>
            <a:custGeom>
              <a:avLst/>
              <a:gdLst>
                <a:gd name="connsiteX0" fmla="*/ 350441 w 350441"/>
                <a:gd name="connsiteY0" fmla="*/ 0 h 606982"/>
                <a:gd name="connsiteX1" fmla="*/ 302636 w 350441"/>
                <a:gd name="connsiteY1" fmla="*/ 159559 h 606982"/>
                <a:gd name="connsiteX2" fmla="*/ 92049 w 350441"/>
                <a:gd name="connsiteY2" fmla="*/ 524307 h 606982"/>
                <a:gd name="connsiteX3" fmla="*/ 44317 w 350441"/>
                <a:gd name="connsiteY3" fmla="*/ 606982 h 606982"/>
                <a:gd name="connsiteX4" fmla="*/ 0 w 350441"/>
                <a:gd name="connsiteY4" fmla="*/ 606982 h 606982"/>
                <a:gd name="connsiteX5" fmla="*/ 28827 w 350441"/>
                <a:gd name="connsiteY5" fmla="*/ 557052 h 606982"/>
                <a:gd name="connsiteX6" fmla="*/ 350441 w 350441"/>
                <a:gd name="connsiteY6" fmla="*/ 0 h 60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441" h="606982">
                  <a:moveTo>
                    <a:pt x="350441" y="0"/>
                  </a:moveTo>
                  <a:cubicBezTo>
                    <a:pt x="338221" y="51550"/>
                    <a:pt x="322286" y="104737"/>
                    <a:pt x="302636" y="159559"/>
                  </a:cubicBezTo>
                  <a:cubicBezTo>
                    <a:pt x="302636" y="159559"/>
                    <a:pt x="302636" y="159559"/>
                    <a:pt x="92049" y="524307"/>
                  </a:cubicBezTo>
                  <a:lnTo>
                    <a:pt x="44317" y="606982"/>
                  </a:lnTo>
                  <a:lnTo>
                    <a:pt x="0" y="606982"/>
                  </a:lnTo>
                  <a:lnTo>
                    <a:pt x="28827" y="557052"/>
                  </a:lnTo>
                  <a:cubicBezTo>
                    <a:pt x="99198" y="435165"/>
                    <a:pt x="201556" y="257876"/>
                    <a:pt x="350441" y="0"/>
                  </a:cubicBez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 136"/>
            <p:cNvSpPr/>
            <p:nvPr>
              <p:custDataLst>
                <p:tags r:id="rId44"/>
              </p:custDataLst>
            </p:nvPr>
          </p:nvSpPr>
          <p:spPr>
            <a:xfrm>
              <a:off x="4384017" y="6554888"/>
              <a:ext cx="181594" cy="314529"/>
            </a:xfrm>
            <a:custGeom>
              <a:avLst/>
              <a:gdLst>
                <a:gd name="connsiteX0" fmla="*/ 181594 w 181594"/>
                <a:gd name="connsiteY0" fmla="*/ 0 h 314529"/>
                <a:gd name="connsiteX1" fmla="*/ 100989 w 181594"/>
                <a:gd name="connsiteY1" fmla="*/ 187001 h 314529"/>
                <a:gd name="connsiteX2" fmla="*/ 44195 w 181594"/>
                <a:gd name="connsiteY2" fmla="*/ 273100 h 314529"/>
                <a:gd name="connsiteX3" fmla="*/ 9396 w 181594"/>
                <a:gd name="connsiteY3" fmla="*/ 314529 h 314529"/>
                <a:gd name="connsiteX4" fmla="*/ 0 w 181594"/>
                <a:gd name="connsiteY4" fmla="*/ 314529 h 314529"/>
                <a:gd name="connsiteX5" fmla="*/ 181594 w 181594"/>
                <a:gd name="connsiteY5" fmla="*/ 0 h 31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594" h="314529">
                  <a:moveTo>
                    <a:pt x="181594" y="0"/>
                  </a:moveTo>
                  <a:cubicBezTo>
                    <a:pt x="162164" y="64117"/>
                    <a:pt x="136056" y="126263"/>
                    <a:pt x="100989" y="187001"/>
                  </a:cubicBezTo>
                  <a:cubicBezTo>
                    <a:pt x="83455" y="217370"/>
                    <a:pt x="64497" y="245976"/>
                    <a:pt x="44195" y="273100"/>
                  </a:cubicBezTo>
                  <a:lnTo>
                    <a:pt x="9396" y="314529"/>
                  </a:lnTo>
                  <a:lnTo>
                    <a:pt x="0" y="314529"/>
                  </a:lnTo>
                  <a:lnTo>
                    <a:pt x="181594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9" name="组合 48"/>
          <p:cNvGrpSpPr/>
          <p:nvPr>
            <p:custDataLst>
              <p:tags r:id="rId45"/>
            </p:custDataLst>
          </p:nvPr>
        </p:nvGrpSpPr>
        <p:grpSpPr>
          <a:xfrm>
            <a:off x="9044119" y="-15877"/>
            <a:ext cx="2624337" cy="2103905"/>
            <a:chOff x="9044119" y="-15877"/>
            <a:chExt cx="2624337" cy="2103905"/>
          </a:xfrm>
        </p:grpSpPr>
        <p:sp>
          <p:nvSpPr>
            <p:cNvPr id="50" name="任意多边形 122"/>
            <p:cNvSpPr/>
            <p:nvPr>
              <p:custDataLst>
                <p:tags r:id="rId46"/>
              </p:custDataLst>
            </p:nvPr>
          </p:nvSpPr>
          <p:spPr>
            <a:xfrm>
              <a:off x="9044119" y="-15876"/>
              <a:ext cx="407785" cy="706307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任意多边形 121"/>
            <p:cNvSpPr/>
            <p:nvPr>
              <p:custDataLst>
                <p:tags r:id="rId47"/>
              </p:custDataLst>
            </p:nvPr>
          </p:nvSpPr>
          <p:spPr>
            <a:xfrm>
              <a:off x="9058874" y="-15876"/>
              <a:ext cx="575657" cy="997070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任意多边形 120"/>
            <p:cNvSpPr/>
            <p:nvPr>
              <p:custDataLst>
                <p:tags r:id="rId48"/>
              </p:custDataLst>
            </p:nvPr>
          </p:nvSpPr>
          <p:spPr>
            <a:xfrm>
              <a:off x="9113492" y="-15876"/>
              <a:ext cx="700903" cy="1213998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任意多边形 119"/>
            <p:cNvSpPr/>
            <p:nvPr>
              <p:custDataLst>
                <p:tags r:id="rId49"/>
              </p:custDataLst>
            </p:nvPr>
          </p:nvSpPr>
          <p:spPr>
            <a:xfrm>
              <a:off x="9184090" y="-15876"/>
              <a:ext cx="812932" cy="1394769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118"/>
            <p:cNvSpPr/>
            <p:nvPr>
              <p:custDataLst>
                <p:tags r:id="rId50"/>
              </p:custDataLst>
            </p:nvPr>
          </p:nvSpPr>
          <p:spPr>
            <a:xfrm>
              <a:off x="9267546" y="-15876"/>
              <a:ext cx="912104" cy="154648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 117"/>
            <p:cNvSpPr/>
            <p:nvPr>
              <p:custDataLst>
                <p:tags r:id="rId51"/>
              </p:custDataLst>
            </p:nvPr>
          </p:nvSpPr>
          <p:spPr>
            <a:xfrm>
              <a:off x="9366478" y="-15876"/>
              <a:ext cx="995799" cy="167537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116"/>
            <p:cNvSpPr/>
            <p:nvPr>
              <p:custDataLst>
                <p:tags r:id="rId52"/>
              </p:custDataLst>
            </p:nvPr>
          </p:nvSpPr>
          <p:spPr>
            <a:xfrm>
              <a:off x="9478515" y="-15876"/>
              <a:ext cx="1066392" cy="1785584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任意多边形 115"/>
            <p:cNvSpPr/>
            <p:nvPr>
              <p:custDataLst>
                <p:tags r:id="rId53"/>
              </p:custDataLst>
            </p:nvPr>
          </p:nvSpPr>
          <p:spPr>
            <a:xfrm>
              <a:off x="9598080" y="-15877"/>
              <a:ext cx="1126689" cy="1877994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任意多边形 114"/>
            <p:cNvSpPr/>
            <p:nvPr>
              <p:custDataLst>
                <p:tags r:id="rId54"/>
              </p:custDataLst>
            </p:nvPr>
          </p:nvSpPr>
          <p:spPr>
            <a:xfrm>
              <a:off x="9730418" y="-15876"/>
              <a:ext cx="1176980" cy="1953062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任意多边形 113"/>
            <p:cNvSpPr/>
            <p:nvPr>
              <p:custDataLst>
                <p:tags r:id="rId55"/>
              </p:custDataLst>
            </p:nvPr>
          </p:nvSpPr>
          <p:spPr>
            <a:xfrm>
              <a:off x="9872180" y="-15876"/>
              <a:ext cx="1217844" cy="201180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112"/>
            <p:cNvSpPr/>
            <p:nvPr>
              <p:custDataLst>
                <p:tags r:id="rId56"/>
              </p:custDataLst>
            </p:nvPr>
          </p:nvSpPr>
          <p:spPr>
            <a:xfrm>
              <a:off x="10022332" y="-15876"/>
              <a:ext cx="1250320" cy="2057325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任意多边形 111"/>
            <p:cNvSpPr/>
            <p:nvPr>
              <p:custDataLst>
                <p:tags r:id="rId57"/>
              </p:custDataLst>
            </p:nvPr>
          </p:nvSpPr>
          <p:spPr>
            <a:xfrm>
              <a:off x="10185663" y="-2916"/>
              <a:ext cx="1222136" cy="2077396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110"/>
            <p:cNvSpPr/>
            <p:nvPr>
              <p:custDataLst>
                <p:tags r:id="rId58"/>
              </p:custDataLst>
            </p:nvPr>
          </p:nvSpPr>
          <p:spPr>
            <a:xfrm>
              <a:off x="10357701" y="139301"/>
              <a:ext cx="1137436" cy="1948727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任意多边形 109"/>
            <p:cNvSpPr/>
            <p:nvPr>
              <p:custDataLst>
                <p:tags r:id="rId59"/>
              </p:custDataLst>
            </p:nvPr>
          </p:nvSpPr>
          <p:spPr>
            <a:xfrm>
              <a:off x="10546195" y="307619"/>
              <a:ext cx="1023884" cy="1770248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任意多边形 108"/>
            <p:cNvSpPr/>
            <p:nvPr>
              <p:custDataLst>
                <p:tags r:id="rId60"/>
              </p:custDataLst>
            </p:nvPr>
          </p:nvSpPr>
          <p:spPr>
            <a:xfrm>
              <a:off x="10753860" y="509144"/>
              <a:ext cx="880668" cy="1525362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任意多边形 107"/>
            <p:cNvSpPr/>
            <p:nvPr>
              <p:custDataLst>
                <p:tags r:id="rId61"/>
              </p:custDataLst>
            </p:nvPr>
          </p:nvSpPr>
          <p:spPr>
            <a:xfrm>
              <a:off x="10993875" y="766703"/>
              <a:ext cx="674581" cy="1168406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任意多边形 106"/>
            <p:cNvSpPr/>
            <p:nvPr>
              <p:custDataLst>
                <p:tags r:id="rId62"/>
              </p:custDataLst>
            </p:nvPr>
          </p:nvSpPr>
          <p:spPr>
            <a:xfrm>
              <a:off x="11322880" y="1180787"/>
              <a:ext cx="286367" cy="496002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7" name="组合 66"/>
          <p:cNvGrpSpPr/>
          <p:nvPr>
            <p:custDataLst>
              <p:tags r:id="rId63"/>
            </p:custDataLst>
          </p:nvPr>
        </p:nvGrpSpPr>
        <p:grpSpPr>
          <a:xfrm>
            <a:off x="3948556" y="-15912"/>
            <a:ext cx="842959" cy="675792"/>
            <a:chOff x="3948556" y="-15912"/>
            <a:chExt cx="842959" cy="675792"/>
          </a:xfrm>
        </p:grpSpPr>
        <p:sp>
          <p:nvSpPr>
            <p:cNvPr id="68" name="任意多边形 122"/>
            <p:cNvSpPr/>
            <p:nvPr>
              <p:custDataLst>
                <p:tags r:id="rId64"/>
              </p:custDataLst>
            </p:nvPr>
          </p:nvSpPr>
          <p:spPr>
            <a:xfrm>
              <a:off x="3948556" y="-15912"/>
              <a:ext cx="130984" cy="226872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任意多边形 121"/>
            <p:cNvSpPr/>
            <p:nvPr>
              <p:custDataLst>
                <p:tags r:id="rId65"/>
              </p:custDataLst>
            </p:nvPr>
          </p:nvSpPr>
          <p:spPr>
            <a:xfrm>
              <a:off x="3953295" y="-15912"/>
              <a:ext cx="184906" cy="320267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任意多边形 120"/>
            <p:cNvSpPr/>
            <p:nvPr>
              <p:custDataLst>
                <p:tags r:id="rId66"/>
              </p:custDataLst>
            </p:nvPr>
          </p:nvSpPr>
          <p:spPr>
            <a:xfrm>
              <a:off x="3970839" y="-15912"/>
              <a:ext cx="225136" cy="389946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 119"/>
            <p:cNvSpPr/>
            <p:nvPr>
              <p:custDataLst>
                <p:tags r:id="rId67"/>
              </p:custDataLst>
            </p:nvPr>
          </p:nvSpPr>
          <p:spPr>
            <a:xfrm>
              <a:off x="3993516" y="-15912"/>
              <a:ext cx="261121" cy="448012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 118"/>
            <p:cNvSpPr/>
            <p:nvPr>
              <p:custDataLst>
                <p:tags r:id="rId68"/>
              </p:custDataLst>
            </p:nvPr>
          </p:nvSpPr>
          <p:spPr>
            <a:xfrm>
              <a:off x="4020322" y="-15912"/>
              <a:ext cx="292975" cy="49674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任意多边形 117"/>
            <p:cNvSpPr/>
            <p:nvPr>
              <p:custDataLst>
                <p:tags r:id="rId69"/>
              </p:custDataLst>
            </p:nvPr>
          </p:nvSpPr>
          <p:spPr>
            <a:xfrm>
              <a:off x="4052100" y="-15912"/>
              <a:ext cx="319859" cy="53814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任意多边形 116"/>
            <p:cNvSpPr/>
            <p:nvPr>
              <p:custDataLst>
                <p:tags r:id="rId70"/>
              </p:custDataLst>
            </p:nvPr>
          </p:nvSpPr>
          <p:spPr>
            <a:xfrm>
              <a:off x="4088088" y="-15912"/>
              <a:ext cx="342534" cy="573545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任意多边形 115"/>
            <p:cNvSpPr/>
            <p:nvPr>
              <p:custDataLst>
                <p:tags r:id="rId71"/>
              </p:custDataLst>
            </p:nvPr>
          </p:nvSpPr>
          <p:spPr>
            <a:xfrm>
              <a:off x="4126493" y="-15912"/>
              <a:ext cx="361902" cy="603227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 114"/>
            <p:cNvSpPr/>
            <p:nvPr>
              <p:custDataLst>
                <p:tags r:id="rId72"/>
              </p:custDataLst>
            </p:nvPr>
          </p:nvSpPr>
          <p:spPr>
            <a:xfrm>
              <a:off x="4169001" y="-15912"/>
              <a:ext cx="378056" cy="627340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任意多边形 113"/>
            <p:cNvSpPr/>
            <p:nvPr>
              <p:custDataLst>
                <p:tags r:id="rId73"/>
              </p:custDataLst>
            </p:nvPr>
          </p:nvSpPr>
          <p:spPr>
            <a:xfrm>
              <a:off x="4214536" y="-15912"/>
              <a:ext cx="391182" cy="646209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 112"/>
            <p:cNvSpPr/>
            <p:nvPr>
              <p:custDataLst>
                <p:tags r:id="rId74"/>
              </p:custDataLst>
            </p:nvPr>
          </p:nvSpPr>
          <p:spPr>
            <a:xfrm>
              <a:off x="4262766" y="-15912"/>
              <a:ext cx="401613" cy="660830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任意多边形 111"/>
            <p:cNvSpPr/>
            <p:nvPr>
              <p:custDataLst>
                <p:tags r:id="rId75"/>
              </p:custDataLst>
            </p:nvPr>
          </p:nvSpPr>
          <p:spPr>
            <a:xfrm>
              <a:off x="4315229" y="-11749"/>
              <a:ext cx="392560" cy="667277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任意多边形 110"/>
            <p:cNvSpPr/>
            <p:nvPr>
              <p:custDataLst>
                <p:tags r:id="rId76"/>
              </p:custDataLst>
            </p:nvPr>
          </p:nvSpPr>
          <p:spPr>
            <a:xfrm>
              <a:off x="4370490" y="33932"/>
              <a:ext cx="365354" cy="625948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任意多边形 109"/>
            <p:cNvSpPr/>
            <p:nvPr>
              <p:custDataLst>
                <p:tags r:id="rId77"/>
              </p:custDataLst>
            </p:nvPr>
          </p:nvSpPr>
          <p:spPr>
            <a:xfrm>
              <a:off x="4431035" y="87998"/>
              <a:ext cx="328880" cy="568619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任意多边形 108"/>
            <p:cNvSpPr/>
            <p:nvPr>
              <p:custDataLst>
                <p:tags r:id="rId78"/>
              </p:custDataLst>
            </p:nvPr>
          </p:nvSpPr>
          <p:spPr>
            <a:xfrm>
              <a:off x="4497739" y="152729"/>
              <a:ext cx="282878" cy="489959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107"/>
            <p:cNvSpPr/>
            <p:nvPr>
              <p:custDataLst>
                <p:tags r:id="rId79"/>
              </p:custDataLst>
            </p:nvPr>
          </p:nvSpPr>
          <p:spPr>
            <a:xfrm>
              <a:off x="4574834" y="235459"/>
              <a:ext cx="216681" cy="375302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106"/>
            <p:cNvSpPr/>
            <p:nvPr>
              <p:custDataLst>
                <p:tags r:id="rId80"/>
              </p:custDataLst>
            </p:nvPr>
          </p:nvSpPr>
          <p:spPr>
            <a:xfrm>
              <a:off x="4680513" y="368466"/>
              <a:ext cx="91984" cy="159320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1"/>
            </p:custDataLst>
          </p:nvPr>
        </p:nvSpPr>
        <p:spPr>
          <a:xfrm>
            <a:off x="2693212" y="2052491"/>
            <a:ext cx="6805576" cy="2016125"/>
          </a:xfrm>
        </p:spPr>
        <p:txBody>
          <a:bodyPr anchor="ctr">
            <a:normAutofit/>
          </a:bodyPr>
          <a:lstStyle>
            <a:lvl1pPr algn="ctr">
              <a:defRPr sz="9600" spc="0" baseline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2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3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4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/>
          <p:nvPr userDrawn="1">
            <p:custDataLst>
              <p:tags r:id="rId2"/>
            </p:custDataLst>
          </p:nvPr>
        </p:nvSpPr>
        <p:spPr bwMode="auto">
          <a:xfrm rot="10800000">
            <a:off x="0" y="0"/>
            <a:ext cx="1143000" cy="1392271"/>
          </a:xfrm>
          <a:custGeom>
            <a:avLst/>
            <a:gdLst>
              <a:gd name="T0" fmla="*/ 1840 w 1840"/>
              <a:gd name="T1" fmla="*/ 392 h 2240"/>
              <a:gd name="T2" fmla="*/ 1208 w 1840"/>
              <a:gd name="T3" fmla="*/ 476 h 2240"/>
              <a:gd name="T4" fmla="*/ 1012 w 1840"/>
              <a:gd name="T5" fmla="*/ 916 h 2240"/>
              <a:gd name="T6" fmla="*/ 736 w 1840"/>
              <a:gd name="T7" fmla="*/ 2240 h 2240"/>
              <a:gd name="T8" fmla="*/ 1840 w 1840"/>
              <a:gd name="T9" fmla="*/ 2240 h 2240"/>
              <a:gd name="T10" fmla="*/ 1840 w 1840"/>
              <a:gd name="T11" fmla="*/ 392 h 2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0" h="2240">
                <a:moveTo>
                  <a:pt x="1840" y="392"/>
                </a:moveTo>
                <a:cubicBezTo>
                  <a:pt x="1840" y="392"/>
                  <a:pt x="996" y="0"/>
                  <a:pt x="1208" y="476"/>
                </a:cubicBezTo>
                <a:cubicBezTo>
                  <a:pt x="1208" y="476"/>
                  <a:pt x="1464" y="904"/>
                  <a:pt x="1012" y="916"/>
                </a:cubicBezTo>
                <a:cubicBezTo>
                  <a:pt x="1012" y="916"/>
                  <a:pt x="0" y="1208"/>
                  <a:pt x="736" y="2240"/>
                </a:cubicBezTo>
                <a:cubicBezTo>
                  <a:pt x="1840" y="2240"/>
                  <a:pt x="1840" y="2240"/>
                  <a:pt x="1840" y="2240"/>
                </a:cubicBezTo>
                <a:lnTo>
                  <a:pt x="1840" y="3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8" name="Freeform 5"/>
          <p:cNvSpPr/>
          <p:nvPr userDrawn="1">
            <p:custDataLst>
              <p:tags r:id="rId3"/>
            </p:custDataLst>
          </p:nvPr>
        </p:nvSpPr>
        <p:spPr bwMode="auto">
          <a:xfrm rot="10800000">
            <a:off x="11217902" y="5994400"/>
            <a:ext cx="974098" cy="863600"/>
          </a:xfrm>
          <a:custGeom>
            <a:avLst/>
            <a:gdLst>
              <a:gd name="T0" fmla="*/ 620 w 808"/>
              <a:gd name="T1" fmla="*/ 0 h 716"/>
              <a:gd name="T2" fmla="*/ 620 w 808"/>
              <a:gd name="T3" fmla="*/ 300 h 716"/>
              <a:gd name="T4" fmla="*/ 428 w 808"/>
              <a:gd name="T5" fmla="*/ 580 h 716"/>
              <a:gd name="T6" fmla="*/ 0 w 808"/>
              <a:gd name="T7" fmla="*/ 716 h 716"/>
              <a:gd name="T8" fmla="*/ 0 w 808"/>
              <a:gd name="T9" fmla="*/ 0 h 716"/>
              <a:gd name="T10" fmla="*/ 620 w 808"/>
              <a:gd name="T11" fmla="*/ 0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8" h="716">
                <a:moveTo>
                  <a:pt x="620" y="0"/>
                </a:moveTo>
                <a:cubicBezTo>
                  <a:pt x="620" y="0"/>
                  <a:pt x="432" y="84"/>
                  <a:pt x="620" y="300"/>
                </a:cubicBezTo>
                <a:cubicBezTo>
                  <a:pt x="808" y="516"/>
                  <a:pt x="588" y="640"/>
                  <a:pt x="428" y="580"/>
                </a:cubicBezTo>
                <a:cubicBezTo>
                  <a:pt x="268" y="520"/>
                  <a:pt x="60" y="524"/>
                  <a:pt x="0" y="716"/>
                </a:cubicBezTo>
                <a:cubicBezTo>
                  <a:pt x="0" y="0"/>
                  <a:pt x="0" y="0"/>
                  <a:pt x="0" y="0"/>
                </a:cubicBezTo>
                <a:lnTo>
                  <a:pt x="6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6"/>
          <p:cNvSpPr/>
          <p:nvPr userDrawn="1">
            <p:custDataLst>
              <p:tags r:id="rId3"/>
            </p:custDataLst>
          </p:nvPr>
        </p:nvSpPr>
        <p:spPr bwMode="auto">
          <a:xfrm>
            <a:off x="0" y="5821680"/>
            <a:ext cx="881131" cy="1036320"/>
          </a:xfrm>
          <a:custGeom>
            <a:avLst/>
            <a:gdLst>
              <a:gd name="T0" fmla="*/ 0 w 1364"/>
              <a:gd name="T1" fmla="*/ 208 h 1604"/>
              <a:gd name="T2" fmla="*/ 1288 w 1364"/>
              <a:gd name="T3" fmla="*/ 1092 h 1604"/>
              <a:gd name="T4" fmla="*/ 1016 w 1364"/>
              <a:gd name="T5" fmla="*/ 1324 h 1604"/>
              <a:gd name="T6" fmla="*/ 920 w 1364"/>
              <a:gd name="T7" fmla="*/ 1296 h 1604"/>
              <a:gd name="T8" fmla="*/ 648 w 1364"/>
              <a:gd name="T9" fmla="*/ 1604 h 1604"/>
              <a:gd name="T10" fmla="*/ 0 w 1364"/>
              <a:gd name="T11" fmla="*/ 1604 h 1604"/>
              <a:gd name="T12" fmla="*/ 0 w 1364"/>
              <a:gd name="T13" fmla="*/ 208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4" h="1604">
                <a:moveTo>
                  <a:pt x="0" y="208"/>
                </a:moveTo>
                <a:cubicBezTo>
                  <a:pt x="0" y="208"/>
                  <a:pt x="1040" y="0"/>
                  <a:pt x="1288" y="1092"/>
                </a:cubicBezTo>
                <a:cubicBezTo>
                  <a:pt x="1288" y="1092"/>
                  <a:pt x="1364" y="1388"/>
                  <a:pt x="1016" y="1324"/>
                </a:cubicBezTo>
                <a:cubicBezTo>
                  <a:pt x="920" y="1296"/>
                  <a:pt x="920" y="1296"/>
                  <a:pt x="920" y="1296"/>
                </a:cubicBezTo>
                <a:cubicBezTo>
                  <a:pt x="920" y="1296"/>
                  <a:pt x="716" y="1236"/>
                  <a:pt x="648" y="1604"/>
                </a:cubicBezTo>
                <a:cubicBezTo>
                  <a:pt x="0" y="1604"/>
                  <a:pt x="0" y="1604"/>
                  <a:pt x="0" y="1604"/>
                </a:cubicBez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4"/>
            </p:custDataLst>
          </p:nvPr>
        </p:nvGrpSpPr>
        <p:grpSpPr>
          <a:xfrm>
            <a:off x="11298538" y="0"/>
            <a:ext cx="893461" cy="716280"/>
            <a:chOff x="9044119" y="-15877"/>
            <a:chExt cx="2624337" cy="2103905"/>
          </a:xfrm>
        </p:grpSpPr>
        <p:sp>
          <p:nvSpPr>
            <p:cNvPr id="11" name="任意多边形 122"/>
            <p:cNvSpPr/>
            <p:nvPr>
              <p:custDataLst>
                <p:tags r:id="rId5"/>
              </p:custDataLst>
            </p:nvPr>
          </p:nvSpPr>
          <p:spPr>
            <a:xfrm>
              <a:off x="9044119" y="-15876"/>
              <a:ext cx="407785" cy="706307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2" name="任意多边形 121"/>
            <p:cNvSpPr/>
            <p:nvPr>
              <p:custDataLst>
                <p:tags r:id="rId6"/>
              </p:custDataLst>
            </p:nvPr>
          </p:nvSpPr>
          <p:spPr>
            <a:xfrm>
              <a:off x="9058874" y="-15876"/>
              <a:ext cx="575657" cy="997070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3" name="任意多边形 120"/>
            <p:cNvSpPr/>
            <p:nvPr>
              <p:custDataLst>
                <p:tags r:id="rId7"/>
              </p:custDataLst>
            </p:nvPr>
          </p:nvSpPr>
          <p:spPr>
            <a:xfrm>
              <a:off x="9113492" y="-15876"/>
              <a:ext cx="700903" cy="1213998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4" name="任意多边形 119"/>
            <p:cNvSpPr/>
            <p:nvPr>
              <p:custDataLst>
                <p:tags r:id="rId8"/>
              </p:custDataLst>
            </p:nvPr>
          </p:nvSpPr>
          <p:spPr>
            <a:xfrm>
              <a:off x="9184090" y="-15876"/>
              <a:ext cx="812932" cy="1394769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5" name="任意多边形 118"/>
            <p:cNvSpPr/>
            <p:nvPr>
              <p:custDataLst>
                <p:tags r:id="rId9"/>
              </p:custDataLst>
            </p:nvPr>
          </p:nvSpPr>
          <p:spPr>
            <a:xfrm>
              <a:off x="9267546" y="-15876"/>
              <a:ext cx="912104" cy="154648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任意多边形 117"/>
            <p:cNvSpPr/>
            <p:nvPr>
              <p:custDataLst>
                <p:tags r:id="rId10"/>
              </p:custDataLst>
            </p:nvPr>
          </p:nvSpPr>
          <p:spPr>
            <a:xfrm>
              <a:off x="9366478" y="-15876"/>
              <a:ext cx="995799" cy="167537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7" name="任意多边形 116"/>
            <p:cNvSpPr/>
            <p:nvPr>
              <p:custDataLst>
                <p:tags r:id="rId11"/>
              </p:custDataLst>
            </p:nvPr>
          </p:nvSpPr>
          <p:spPr>
            <a:xfrm>
              <a:off x="9478515" y="-15876"/>
              <a:ext cx="1066392" cy="1785584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8" name="任意多边形 115"/>
            <p:cNvSpPr/>
            <p:nvPr>
              <p:custDataLst>
                <p:tags r:id="rId12"/>
              </p:custDataLst>
            </p:nvPr>
          </p:nvSpPr>
          <p:spPr>
            <a:xfrm>
              <a:off x="9598080" y="-15877"/>
              <a:ext cx="1126689" cy="1877994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任意多边形 114"/>
            <p:cNvSpPr/>
            <p:nvPr>
              <p:custDataLst>
                <p:tags r:id="rId13"/>
              </p:custDataLst>
            </p:nvPr>
          </p:nvSpPr>
          <p:spPr>
            <a:xfrm>
              <a:off x="9730418" y="-15876"/>
              <a:ext cx="1176980" cy="1953062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0" name="任意多边形 113"/>
            <p:cNvSpPr/>
            <p:nvPr>
              <p:custDataLst>
                <p:tags r:id="rId14"/>
              </p:custDataLst>
            </p:nvPr>
          </p:nvSpPr>
          <p:spPr>
            <a:xfrm>
              <a:off x="9872180" y="-15876"/>
              <a:ext cx="1217844" cy="201180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1" name="任意多边形 112"/>
            <p:cNvSpPr/>
            <p:nvPr>
              <p:custDataLst>
                <p:tags r:id="rId15"/>
              </p:custDataLst>
            </p:nvPr>
          </p:nvSpPr>
          <p:spPr>
            <a:xfrm>
              <a:off x="10022332" y="-15876"/>
              <a:ext cx="1250320" cy="2057325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2" name="任意多边形 111"/>
            <p:cNvSpPr/>
            <p:nvPr>
              <p:custDataLst>
                <p:tags r:id="rId16"/>
              </p:custDataLst>
            </p:nvPr>
          </p:nvSpPr>
          <p:spPr>
            <a:xfrm>
              <a:off x="10185663" y="-2916"/>
              <a:ext cx="1222136" cy="2077396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3" name="任意多边形 110"/>
            <p:cNvSpPr/>
            <p:nvPr>
              <p:custDataLst>
                <p:tags r:id="rId17"/>
              </p:custDataLst>
            </p:nvPr>
          </p:nvSpPr>
          <p:spPr>
            <a:xfrm>
              <a:off x="10357701" y="139301"/>
              <a:ext cx="1137436" cy="1948727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4" name="任意多边形 109"/>
            <p:cNvSpPr/>
            <p:nvPr>
              <p:custDataLst>
                <p:tags r:id="rId18"/>
              </p:custDataLst>
            </p:nvPr>
          </p:nvSpPr>
          <p:spPr>
            <a:xfrm>
              <a:off x="10546195" y="307619"/>
              <a:ext cx="1023884" cy="1770248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5" name="任意多边形 108"/>
            <p:cNvSpPr/>
            <p:nvPr>
              <p:custDataLst>
                <p:tags r:id="rId19"/>
              </p:custDataLst>
            </p:nvPr>
          </p:nvSpPr>
          <p:spPr>
            <a:xfrm>
              <a:off x="10753860" y="509144"/>
              <a:ext cx="880668" cy="1525362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" name="任意多边形 107"/>
            <p:cNvSpPr/>
            <p:nvPr>
              <p:custDataLst>
                <p:tags r:id="rId20"/>
              </p:custDataLst>
            </p:nvPr>
          </p:nvSpPr>
          <p:spPr>
            <a:xfrm>
              <a:off x="10993875" y="766703"/>
              <a:ext cx="674581" cy="1168406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7" name="任意多边形 106"/>
            <p:cNvSpPr/>
            <p:nvPr>
              <p:custDataLst>
                <p:tags r:id="rId21"/>
              </p:custDataLst>
            </p:nvPr>
          </p:nvSpPr>
          <p:spPr>
            <a:xfrm>
              <a:off x="11322880" y="1180787"/>
              <a:ext cx="286367" cy="496002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" name="Freeform 8"/>
          <p:cNvSpPr/>
          <p:nvPr userDrawn="1">
            <p:custDataLst>
              <p:tags r:id="rId3"/>
            </p:custDataLst>
          </p:nvPr>
        </p:nvSpPr>
        <p:spPr bwMode="auto">
          <a:xfrm>
            <a:off x="9039860" y="5642610"/>
            <a:ext cx="3197860" cy="1243330"/>
          </a:xfrm>
          <a:custGeom>
            <a:avLst/>
            <a:gdLst>
              <a:gd name="T0" fmla="*/ 0 w 2532"/>
              <a:gd name="T1" fmla="*/ 716 h 716"/>
              <a:gd name="T2" fmla="*/ 836 w 2532"/>
              <a:gd name="T3" fmla="*/ 488 h 716"/>
              <a:gd name="T4" fmla="*/ 1488 w 2532"/>
              <a:gd name="T5" fmla="*/ 328 h 716"/>
              <a:gd name="T6" fmla="*/ 2212 w 2532"/>
              <a:gd name="T7" fmla="*/ 308 h 716"/>
              <a:gd name="T8" fmla="*/ 2496 w 2532"/>
              <a:gd name="T9" fmla="*/ 716 h 716"/>
              <a:gd name="T10" fmla="*/ 0 w 2532"/>
              <a:gd name="T11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32" h="716">
                <a:moveTo>
                  <a:pt x="0" y="716"/>
                </a:moveTo>
                <a:cubicBezTo>
                  <a:pt x="0" y="716"/>
                  <a:pt x="340" y="348"/>
                  <a:pt x="836" y="488"/>
                </a:cubicBezTo>
                <a:cubicBezTo>
                  <a:pt x="836" y="488"/>
                  <a:pt x="1212" y="656"/>
                  <a:pt x="1488" y="328"/>
                </a:cubicBezTo>
                <a:cubicBezTo>
                  <a:pt x="1764" y="0"/>
                  <a:pt x="1976" y="152"/>
                  <a:pt x="2212" y="308"/>
                </a:cubicBezTo>
                <a:cubicBezTo>
                  <a:pt x="2212" y="308"/>
                  <a:pt x="2532" y="572"/>
                  <a:pt x="2496" y="716"/>
                </a:cubicBezTo>
                <a:lnTo>
                  <a:pt x="0" y="7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13" name="组合 12"/>
          <p:cNvGrpSpPr/>
          <p:nvPr userDrawn="1">
            <p:custDataLst>
              <p:tags r:id="rId4"/>
            </p:custDataLst>
          </p:nvPr>
        </p:nvGrpSpPr>
        <p:grpSpPr>
          <a:xfrm>
            <a:off x="-6985" y="-1905"/>
            <a:ext cx="1170305" cy="938530"/>
            <a:chOff x="853588" y="-15913"/>
            <a:chExt cx="1778716" cy="1425979"/>
          </a:xfrm>
          <a:solidFill>
            <a:schemeClr val="accent4"/>
          </a:solidFill>
        </p:grpSpPr>
        <p:sp>
          <p:nvSpPr>
            <p:cNvPr id="14" name="任意多边形 122"/>
            <p:cNvSpPr/>
            <p:nvPr>
              <p:custDataLst>
                <p:tags r:id="rId5"/>
              </p:custDataLst>
            </p:nvPr>
          </p:nvSpPr>
          <p:spPr>
            <a:xfrm>
              <a:off x="853588" y="-15912"/>
              <a:ext cx="276388" cy="478719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5" name="任意多边形 121"/>
            <p:cNvSpPr/>
            <p:nvPr>
              <p:custDataLst>
                <p:tags r:id="rId6"/>
              </p:custDataLst>
            </p:nvPr>
          </p:nvSpPr>
          <p:spPr>
            <a:xfrm>
              <a:off x="863589" y="-15912"/>
              <a:ext cx="390168" cy="675791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6" name="任意多边形 120"/>
            <p:cNvSpPr/>
            <p:nvPr>
              <p:custDataLst>
                <p:tags r:id="rId7"/>
              </p:custDataLst>
            </p:nvPr>
          </p:nvSpPr>
          <p:spPr>
            <a:xfrm>
              <a:off x="900607" y="-15912"/>
              <a:ext cx="475056" cy="822820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7" name="任意多边形 119"/>
            <p:cNvSpPr/>
            <p:nvPr>
              <p:custDataLst>
                <p:tags r:id="rId8"/>
              </p:custDataLst>
            </p:nvPr>
          </p:nvSpPr>
          <p:spPr>
            <a:xfrm>
              <a:off x="948457" y="-15912"/>
              <a:ext cx="550987" cy="945343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8" name="任意多边形 118"/>
            <p:cNvSpPr/>
            <p:nvPr>
              <p:custDataLst>
                <p:tags r:id="rId9"/>
              </p:custDataLst>
            </p:nvPr>
          </p:nvSpPr>
          <p:spPr>
            <a:xfrm>
              <a:off x="1005021" y="-15912"/>
              <a:ext cx="618203" cy="1048172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9" name="任意多边形 117"/>
            <p:cNvSpPr/>
            <p:nvPr>
              <p:custDataLst>
                <p:tags r:id="rId10"/>
              </p:custDataLst>
            </p:nvPr>
          </p:nvSpPr>
          <p:spPr>
            <a:xfrm>
              <a:off x="1072076" y="-15912"/>
              <a:ext cx="674930" cy="1135530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0" name="任意多边形 116"/>
            <p:cNvSpPr/>
            <p:nvPr>
              <p:custDataLst>
                <p:tags r:id="rId11"/>
              </p:custDataLst>
            </p:nvPr>
          </p:nvSpPr>
          <p:spPr>
            <a:xfrm>
              <a:off x="1148012" y="-15912"/>
              <a:ext cx="722776" cy="1210228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1" name="任意多边形 115"/>
            <p:cNvSpPr/>
            <p:nvPr>
              <p:custDataLst>
                <p:tags r:id="rId12"/>
              </p:custDataLst>
            </p:nvPr>
          </p:nvSpPr>
          <p:spPr>
            <a:xfrm>
              <a:off x="1229051" y="-15913"/>
              <a:ext cx="763644" cy="1272862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2" name="任意多边形 114"/>
            <p:cNvSpPr/>
            <p:nvPr>
              <p:custDataLst>
                <p:tags r:id="rId13"/>
              </p:custDataLst>
            </p:nvPr>
          </p:nvSpPr>
          <p:spPr>
            <a:xfrm>
              <a:off x="1318746" y="-15912"/>
              <a:ext cx="797730" cy="1323741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3" name="任意多边形 113"/>
            <p:cNvSpPr/>
            <p:nvPr>
              <p:custDataLst>
                <p:tags r:id="rId14"/>
              </p:custDataLst>
            </p:nvPr>
          </p:nvSpPr>
          <p:spPr>
            <a:xfrm>
              <a:off x="1414829" y="-15912"/>
              <a:ext cx="825427" cy="136355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4" name="任意多边形 112"/>
            <p:cNvSpPr/>
            <p:nvPr>
              <p:custDataLst>
                <p:tags r:id="rId15"/>
              </p:custDataLst>
            </p:nvPr>
          </p:nvSpPr>
          <p:spPr>
            <a:xfrm>
              <a:off x="1516599" y="-15912"/>
              <a:ext cx="847439" cy="1394408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5" name="任意多边形 111"/>
            <p:cNvSpPr/>
            <p:nvPr>
              <p:custDataLst>
                <p:tags r:id="rId16"/>
              </p:custDataLst>
            </p:nvPr>
          </p:nvSpPr>
          <p:spPr>
            <a:xfrm>
              <a:off x="1627300" y="-7128"/>
              <a:ext cx="828336" cy="1408012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" name="任意多边形 110"/>
            <p:cNvSpPr/>
            <p:nvPr>
              <p:custDataLst>
                <p:tags r:id="rId17"/>
              </p:custDataLst>
            </p:nvPr>
          </p:nvSpPr>
          <p:spPr>
            <a:xfrm>
              <a:off x="1743904" y="89263"/>
              <a:ext cx="770928" cy="1320803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7" name="任意多边形 109"/>
            <p:cNvSpPr/>
            <p:nvPr>
              <p:custDataLst>
                <p:tags r:id="rId18"/>
              </p:custDataLst>
            </p:nvPr>
          </p:nvSpPr>
          <p:spPr>
            <a:xfrm>
              <a:off x="1871661" y="203345"/>
              <a:ext cx="693966" cy="1199834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8" name="任意多边形 108"/>
            <p:cNvSpPr/>
            <p:nvPr>
              <p:custDataLst>
                <p:tags r:id="rId19"/>
              </p:custDataLst>
            </p:nvPr>
          </p:nvSpPr>
          <p:spPr>
            <a:xfrm>
              <a:off x="2012411" y="339934"/>
              <a:ext cx="596897" cy="1033856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9" name="任意多边形 107"/>
            <p:cNvSpPr/>
            <p:nvPr>
              <p:custDataLst>
                <p:tags r:id="rId20"/>
              </p:custDataLst>
            </p:nvPr>
          </p:nvSpPr>
          <p:spPr>
            <a:xfrm>
              <a:off x="2175089" y="514502"/>
              <a:ext cx="457215" cy="791919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30" name="任意多边形 106"/>
            <p:cNvSpPr/>
            <p:nvPr>
              <p:custDataLst>
                <p:tags r:id="rId21"/>
              </p:custDataLst>
            </p:nvPr>
          </p:nvSpPr>
          <p:spPr>
            <a:xfrm>
              <a:off x="2398080" y="795159"/>
              <a:ext cx="194093" cy="336179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2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6" name="Freeform 6"/>
          <p:cNvSpPr/>
          <p:nvPr userDrawn="1">
            <p:custDataLst>
              <p:tags r:id="rId3"/>
            </p:custDataLst>
          </p:nvPr>
        </p:nvSpPr>
        <p:spPr bwMode="auto">
          <a:xfrm>
            <a:off x="0" y="5139055"/>
            <a:ext cx="1461770" cy="1718945"/>
          </a:xfrm>
          <a:custGeom>
            <a:avLst/>
            <a:gdLst>
              <a:gd name="T0" fmla="*/ 0 w 1364"/>
              <a:gd name="T1" fmla="*/ 208 h 1604"/>
              <a:gd name="T2" fmla="*/ 1288 w 1364"/>
              <a:gd name="T3" fmla="*/ 1092 h 1604"/>
              <a:gd name="T4" fmla="*/ 1016 w 1364"/>
              <a:gd name="T5" fmla="*/ 1324 h 1604"/>
              <a:gd name="T6" fmla="*/ 920 w 1364"/>
              <a:gd name="T7" fmla="*/ 1296 h 1604"/>
              <a:gd name="T8" fmla="*/ 648 w 1364"/>
              <a:gd name="T9" fmla="*/ 1604 h 1604"/>
              <a:gd name="T10" fmla="*/ 0 w 1364"/>
              <a:gd name="T11" fmla="*/ 1604 h 1604"/>
              <a:gd name="T12" fmla="*/ 0 w 1364"/>
              <a:gd name="T13" fmla="*/ 208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4" h="1604">
                <a:moveTo>
                  <a:pt x="0" y="208"/>
                </a:moveTo>
                <a:cubicBezTo>
                  <a:pt x="0" y="208"/>
                  <a:pt x="1040" y="0"/>
                  <a:pt x="1288" y="1092"/>
                </a:cubicBezTo>
                <a:cubicBezTo>
                  <a:pt x="1288" y="1092"/>
                  <a:pt x="1364" y="1388"/>
                  <a:pt x="1016" y="1324"/>
                </a:cubicBezTo>
                <a:cubicBezTo>
                  <a:pt x="920" y="1296"/>
                  <a:pt x="920" y="1296"/>
                  <a:pt x="920" y="1296"/>
                </a:cubicBezTo>
                <a:cubicBezTo>
                  <a:pt x="920" y="1296"/>
                  <a:pt x="716" y="1236"/>
                  <a:pt x="648" y="1604"/>
                </a:cubicBezTo>
                <a:cubicBezTo>
                  <a:pt x="0" y="1604"/>
                  <a:pt x="0" y="1604"/>
                  <a:pt x="0" y="1604"/>
                </a:cubicBez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3" name="Freeform 11"/>
          <p:cNvSpPr/>
          <p:nvPr userDrawn="1">
            <p:custDataLst>
              <p:tags r:id="rId4"/>
            </p:custDataLst>
          </p:nvPr>
        </p:nvSpPr>
        <p:spPr bwMode="auto">
          <a:xfrm>
            <a:off x="11170920" y="0"/>
            <a:ext cx="1021080" cy="927735"/>
          </a:xfrm>
          <a:custGeom>
            <a:avLst/>
            <a:gdLst>
              <a:gd name="T0" fmla="*/ 324 w 952"/>
              <a:gd name="T1" fmla="*/ 0 h 864"/>
              <a:gd name="T2" fmla="*/ 296 w 952"/>
              <a:gd name="T3" fmla="*/ 376 h 864"/>
              <a:gd name="T4" fmla="*/ 536 w 952"/>
              <a:gd name="T5" fmla="*/ 700 h 864"/>
              <a:gd name="T6" fmla="*/ 952 w 952"/>
              <a:gd name="T7" fmla="*/ 768 h 864"/>
              <a:gd name="T8" fmla="*/ 952 w 952"/>
              <a:gd name="T9" fmla="*/ 0 h 864"/>
              <a:gd name="T10" fmla="*/ 324 w 952"/>
              <a:gd name="T11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2" h="864">
                <a:moveTo>
                  <a:pt x="324" y="0"/>
                </a:moveTo>
                <a:cubicBezTo>
                  <a:pt x="324" y="0"/>
                  <a:pt x="488" y="152"/>
                  <a:pt x="296" y="376"/>
                </a:cubicBezTo>
                <a:cubicBezTo>
                  <a:pt x="296" y="376"/>
                  <a:pt x="0" y="864"/>
                  <a:pt x="536" y="700"/>
                </a:cubicBezTo>
                <a:cubicBezTo>
                  <a:pt x="536" y="700"/>
                  <a:pt x="796" y="616"/>
                  <a:pt x="952" y="768"/>
                </a:cubicBezTo>
                <a:cubicBezTo>
                  <a:pt x="952" y="0"/>
                  <a:pt x="952" y="0"/>
                  <a:pt x="952" y="0"/>
                </a:cubicBezTo>
                <a:lnTo>
                  <a:pt x="3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51" name="组合 50"/>
          <p:cNvGrpSpPr/>
          <p:nvPr userDrawn="1">
            <p:custDataLst>
              <p:tags r:id="rId5"/>
            </p:custDataLst>
          </p:nvPr>
        </p:nvGrpSpPr>
        <p:grpSpPr>
          <a:xfrm>
            <a:off x="10561955" y="1905"/>
            <a:ext cx="1576705" cy="1263650"/>
            <a:chOff x="9044119" y="-15877"/>
            <a:chExt cx="2624337" cy="2103905"/>
          </a:xfrm>
        </p:grpSpPr>
        <p:sp>
          <p:nvSpPr>
            <p:cNvPr id="52" name="任意多边形 122"/>
            <p:cNvSpPr/>
            <p:nvPr>
              <p:custDataLst>
                <p:tags r:id="rId6"/>
              </p:custDataLst>
            </p:nvPr>
          </p:nvSpPr>
          <p:spPr>
            <a:xfrm>
              <a:off x="9044119" y="-15876"/>
              <a:ext cx="407785" cy="706307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3" name="任意多边形 121"/>
            <p:cNvSpPr/>
            <p:nvPr>
              <p:custDataLst>
                <p:tags r:id="rId7"/>
              </p:custDataLst>
            </p:nvPr>
          </p:nvSpPr>
          <p:spPr>
            <a:xfrm>
              <a:off x="9058874" y="-15876"/>
              <a:ext cx="575657" cy="997070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" name="任意多边形 120"/>
            <p:cNvSpPr/>
            <p:nvPr>
              <p:custDataLst>
                <p:tags r:id="rId8"/>
              </p:custDataLst>
            </p:nvPr>
          </p:nvSpPr>
          <p:spPr>
            <a:xfrm>
              <a:off x="9113492" y="-15876"/>
              <a:ext cx="700903" cy="1213998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5" name="任意多边形 119"/>
            <p:cNvSpPr/>
            <p:nvPr>
              <p:custDataLst>
                <p:tags r:id="rId9"/>
              </p:custDataLst>
            </p:nvPr>
          </p:nvSpPr>
          <p:spPr>
            <a:xfrm>
              <a:off x="9184090" y="-15876"/>
              <a:ext cx="812932" cy="1394769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6" name="任意多边形 118"/>
            <p:cNvSpPr/>
            <p:nvPr>
              <p:custDataLst>
                <p:tags r:id="rId10"/>
              </p:custDataLst>
            </p:nvPr>
          </p:nvSpPr>
          <p:spPr>
            <a:xfrm>
              <a:off x="9267546" y="-15876"/>
              <a:ext cx="912104" cy="154648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7" name="任意多边形 117"/>
            <p:cNvSpPr/>
            <p:nvPr>
              <p:custDataLst>
                <p:tags r:id="rId11"/>
              </p:custDataLst>
            </p:nvPr>
          </p:nvSpPr>
          <p:spPr>
            <a:xfrm>
              <a:off x="9366478" y="-15876"/>
              <a:ext cx="995799" cy="167537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8" name="任意多边形 116"/>
            <p:cNvSpPr/>
            <p:nvPr>
              <p:custDataLst>
                <p:tags r:id="rId12"/>
              </p:custDataLst>
            </p:nvPr>
          </p:nvSpPr>
          <p:spPr>
            <a:xfrm>
              <a:off x="9478515" y="-15876"/>
              <a:ext cx="1066392" cy="1785584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9" name="任意多边形 115"/>
            <p:cNvSpPr/>
            <p:nvPr>
              <p:custDataLst>
                <p:tags r:id="rId13"/>
              </p:custDataLst>
            </p:nvPr>
          </p:nvSpPr>
          <p:spPr>
            <a:xfrm>
              <a:off x="9598080" y="-15877"/>
              <a:ext cx="1126689" cy="1877994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0" name="任意多边形 114"/>
            <p:cNvSpPr/>
            <p:nvPr>
              <p:custDataLst>
                <p:tags r:id="rId14"/>
              </p:custDataLst>
            </p:nvPr>
          </p:nvSpPr>
          <p:spPr>
            <a:xfrm>
              <a:off x="9730418" y="-15876"/>
              <a:ext cx="1176980" cy="1953062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1" name="任意多边形 113"/>
            <p:cNvSpPr/>
            <p:nvPr>
              <p:custDataLst>
                <p:tags r:id="rId15"/>
              </p:custDataLst>
            </p:nvPr>
          </p:nvSpPr>
          <p:spPr>
            <a:xfrm>
              <a:off x="9872180" y="-15876"/>
              <a:ext cx="1217844" cy="2011807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2" name="任意多边形 112"/>
            <p:cNvSpPr/>
            <p:nvPr>
              <p:custDataLst>
                <p:tags r:id="rId16"/>
              </p:custDataLst>
            </p:nvPr>
          </p:nvSpPr>
          <p:spPr>
            <a:xfrm>
              <a:off x="10022332" y="-15876"/>
              <a:ext cx="1250320" cy="2057325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3" name="任意多边形 111"/>
            <p:cNvSpPr/>
            <p:nvPr>
              <p:custDataLst>
                <p:tags r:id="rId17"/>
              </p:custDataLst>
            </p:nvPr>
          </p:nvSpPr>
          <p:spPr>
            <a:xfrm>
              <a:off x="10185663" y="-2916"/>
              <a:ext cx="1222136" cy="2077396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4" name="任意多边形 110"/>
            <p:cNvSpPr/>
            <p:nvPr>
              <p:custDataLst>
                <p:tags r:id="rId18"/>
              </p:custDataLst>
            </p:nvPr>
          </p:nvSpPr>
          <p:spPr>
            <a:xfrm>
              <a:off x="10357701" y="139301"/>
              <a:ext cx="1137436" cy="1948727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5" name="任意多边形 109"/>
            <p:cNvSpPr/>
            <p:nvPr>
              <p:custDataLst>
                <p:tags r:id="rId19"/>
              </p:custDataLst>
            </p:nvPr>
          </p:nvSpPr>
          <p:spPr>
            <a:xfrm>
              <a:off x="10546195" y="307619"/>
              <a:ext cx="1023884" cy="1770248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6" name="任意多边形 108"/>
            <p:cNvSpPr/>
            <p:nvPr>
              <p:custDataLst>
                <p:tags r:id="rId20"/>
              </p:custDataLst>
            </p:nvPr>
          </p:nvSpPr>
          <p:spPr>
            <a:xfrm>
              <a:off x="10753860" y="509144"/>
              <a:ext cx="880668" cy="1525362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7" name="任意多边形 107"/>
            <p:cNvSpPr/>
            <p:nvPr>
              <p:custDataLst>
                <p:tags r:id="rId21"/>
              </p:custDataLst>
            </p:nvPr>
          </p:nvSpPr>
          <p:spPr>
            <a:xfrm>
              <a:off x="10993875" y="766703"/>
              <a:ext cx="674581" cy="1168406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8" name="任意多边形 106"/>
            <p:cNvSpPr/>
            <p:nvPr>
              <p:custDataLst>
                <p:tags r:id="rId22"/>
              </p:custDataLst>
            </p:nvPr>
          </p:nvSpPr>
          <p:spPr>
            <a:xfrm>
              <a:off x="11322880" y="1180787"/>
              <a:ext cx="286367" cy="496002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2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1" name="Freeform 9"/>
          <p:cNvSpPr/>
          <p:nvPr userDrawn="1">
            <p:custDataLst>
              <p:tags r:id="rId3"/>
            </p:custDataLst>
          </p:nvPr>
        </p:nvSpPr>
        <p:spPr bwMode="auto">
          <a:xfrm>
            <a:off x="10150475" y="4893310"/>
            <a:ext cx="2041525" cy="1964690"/>
          </a:xfrm>
          <a:custGeom>
            <a:avLst/>
            <a:gdLst>
              <a:gd name="T0" fmla="*/ 1144 w 1144"/>
              <a:gd name="T1" fmla="*/ 0 h 1376"/>
              <a:gd name="T2" fmla="*/ 716 w 1144"/>
              <a:gd name="T3" fmla="*/ 684 h 1376"/>
              <a:gd name="T4" fmla="*/ 416 w 1144"/>
              <a:gd name="T5" fmla="*/ 1212 h 1376"/>
              <a:gd name="T6" fmla="*/ 0 w 1144"/>
              <a:gd name="T7" fmla="*/ 1376 h 1376"/>
              <a:gd name="T8" fmla="*/ 1144 w 1144"/>
              <a:gd name="T9" fmla="*/ 1376 h 1376"/>
              <a:gd name="T10" fmla="*/ 1144 w 1144"/>
              <a:gd name="T11" fmla="*/ 0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44" h="1376">
                <a:moveTo>
                  <a:pt x="1144" y="0"/>
                </a:moveTo>
                <a:cubicBezTo>
                  <a:pt x="1144" y="0"/>
                  <a:pt x="648" y="112"/>
                  <a:pt x="716" y="684"/>
                </a:cubicBezTo>
                <a:cubicBezTo>
                  <a:pt x="716" y="684"/>
                  <a:pt x="828" y="1080"/>
                  <a:pt x="416" y="1212"/>
                </a:cubicBezTo>
                <a:cubicBezTo>
                  <a:pt x="4" y="1344"/>
                  <a:pt x="0" y="1376"/>
                  <a:pt x="0" y="1376"/>
                </a:cubicBezTo>
                <a:cubicBezTo>
                  <a:pt x="1144" y="1376"/>
                  <a:pt x="1144" y="1376"/>
                  <a:pt x="1144" y="1376"/>
                </a:cubicBezTo>
                <a:lnTo>
                  <a:pt x="1144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67" name="组合 66"/>
          <p:cNvGrpSpPr/>
          <p:nvPr userDrawn="1">
            <p:custDataLst>
              <p:tags r:id="rId4"/>
            </p:custDataLst>
          </p:nvPr>
        </p:nvGrpSpPr>
        <p:grpSpPr>
          <a:xfrm>
            <a:off x="-17654" y="-15912"/>
            <a:ext cx="842959" cy="675792"/>
            <a:chOff x="3948556" y="-15912"/>
            <a:chExt cx="842959" cy="675792"/>
          </a:xfrm>
        </p:grpSpPr>
        <p:sp>
          <p:nvSpPr>
            <p:cNvPr id="68" name="任意多边形 122"/>
            <p:cNvSpPr/>
            <p:nvPr>
              <p:custDataLst>
                <p:tags r:id="rId5"/>
              </p:custDataLst>
            </p:nvPr>
          </p:nvSpPr>
          <p:spPr>
            <a:xfrm>
              <a:off x="3948556" y="-15912"/>
              <a:ext cx="130984" cy="226872"/>
            </a:xfrm>
            <a:custGeom>
              <a:avLst/>
              <a:gdLst>
                <a:gd name="connsiteX0" fmla="*/ 255661 w 302156"/>
                <a:gd name="connsiteY0" fmla="*/ 0 h 523351"/>
                <a:gd name="connsiteX1" fmla="*/ 302156 w 302156"/>
                <a:gd name="connsiteY1" fmla="*/ 0 h 523351"/>
                <a:gd name="connsiteX2" fmla="*/ 285876 w 302156"/>
                <a:gd name="connsiteY2" fmla="*/ 28198 h 523351"/>
                <a:gd name="connsiteX3" fmla="*/ 0 w 302156"/>
                <a:gd name="connsiteY3" fmla="*/ 523351 h 523351"/>
                <a:gd name="connsiteX4" fmla="*/ 86860 w 302156"/>
                <a:gd name="connsiteY4" fmla="*/ 292372 h 523351"/>
                <a:gd name="connsiteX5" fmla="*/ 207463 w 302156"/>
                <a:gd name="connsiteY5" fmla="*/ 83480 h 523351"/>
                <a:gd name="connsiteX6" fmla="*/ 255661 w 302156"/>
                <a:gd name="connsiteY6" fmla="*/ 0 h 5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6" h="523351">
                  <a:moveTo>
                    <a:pt x="255661" y="0"/>
                  </a:moveTo>
                  <a:lnTo>
                    <a:pt x="302156" y="0"/>
                  </a:lnTo>
                  <a:lnTo>
                    <a:pt x="285876" y="28198"/>
                  </a:lnTo>
                  <a:cubicBezTo>
                    <a:pt x="223325" y="136541"/>
                    <a:pt x="132341" y="294130"/>
                    <a:pt x="0" y="523351"/>
                  </a:cubicBezTo>
                  <a:cubicBezTo>
                    <a:pt x="21737" y="448790"/>
                    <a:pt x="51262" y="370808"/>
                    <a:pt x="86860" y="292372"/>
                  </a:cubicBezTo>
                  <a:cubicBezTo>
                    <a:pt x="86860" y="292372"/>
                    <a:pt x="86860" y="292372"/>
                    <a:pt x="207463" y="83480"/>
                  </a:cubicBezTo>
                  <a:lnTo>
                    <a:pt x="25566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9" name="任意多边形 121"/>
            <p:cNvSpPr/>
            <p:nvPr>
              <p:custDataLst>
                <p:tags r:id="rId6"/>
              </p:custDataLst>
            </p:nvPr>
          </p:nvSpPr>
          <p:spPr>
            <a:xfrm>
              <a:off x="3953295" y="-15912"/>
              <a:ext cx="184906" cy="320267"/>
            </a:xfrm>
            <a:custGeom>
              <a:avLst/>
              <a:gdLst>
                <a:gd name="connsiteX0" fmla="*/ 380051 w 426544"/>
                <a:gd name="connsiteY0" fmla="*/ 0 h 738797"/>
                <a:gd name="connsiteX1" fmla="*/ 426544 w 426544"/>
                <a:gd name="connsiteY1" fmla="*/ 0 h 738797"/>
                <a:gd name="connsiteX2" fmla="*/ 408138 w 426544"/>
                <a:gd name="connsiteY2" fmla="*/ 31881 h 738797"/>
                <a:gd name="connsiteX3" fmla="*/ 0 w 426544"/>
                <a:gd name="connsiteY3" fmla="*/ 738797 h 738797"/>
                <a:gd name="connsiteX4" fmla="*/ 23528 w 426544"/>
                <a:gd name="connsiteY4" fmla="*/ 617513 h 738797"/>
                <a:gd name="connsiteX5" fmla="*/ 350321 w 426544"/>
                <a:gd name="connsiteY5" fmla="*/ 51493 h 738797"/>
                <a:gd name="connsiteX6" fmla="*/ 380051 w 426544"/>
                <a:gd name="connsiteY6" fmla="*/ 0 h 7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544" h="738797">
                  <a:moveTo>
                    <a:pt x="380051" y="0"/>
                  </a:moveTo>
                  <a:lnTo>
                    <a:pt x="426544" y="0"/>
                  </a:lnTo>
                  <a:lnTo>
                    <a:pt x="408138" y="31881"/>
                  </a:lnTo>
                  <a:cubicBezTo>
                    <a:pt x="318835" y="186559"/>
                    <a:pt x="188939" y="411545"/>
                    <a:pt x="0" y="738797"/>
                  </a:cubicBezTo>
                  <a:cubicBezTo>
                    <a:pt x="4959" y="700009"/>
                    <a:pt x="13087" y="659086"/>
                    <a:pt x="23528" y="617513"/>
                  </a:cubicBezTo>
                  <a:cubicBezTo>
                    <a:pt x="23528" y="617513"/>
                    <a:pt x="23528" y="617513"/>
                    <a:pt x="350321" y="51493"/>
                  </a:cubicBezTo>
                  <a:lnTo>
                    <a:pt x="38005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0" name="任意多边形 120"/>
            <p:cNvSpPr/>
            <p:nvPr>
              <p:custDataLst>
                <p:tags r:id="rId7"/>
              </p:custDataLst>
            </p:nvPr>
          </p:nvSpPr>
          <p:spPr>
            <a:xfrm>
              <a:off x="3970839" y="-15912"/>
              <a:ext cx="225136" cy="389946"/>
            </a:xfrm>
            <a:custGeom>
              <a:avLst/>
              <a:gdLst>
                <a:gd name="connsiteX0" fmla="*/ 472852 w 519347"/>
                <a:gd name="connsiteY0" fmla="*/ 0 h 899534"/>
                <a:gd name="connsiteX1" fmla="*/ 519347 w 519347"/>
                <a:gd name="connsiteY1" fmla="*/ 0 h 899534"/>
                <a:gd name="connsiteX2" fmla="*/ 488447 w 519347"/>
                <a:gd name="connsiteY2" fmla="*/ 53520 h 899534"/>
                <a:gd name="connsiteX3" fmla="*/ 0 w 519347"/>
                <a:gd name="connsiteY3" fmla="*/ 899534 h 899534"/>
                <a:gd name="connsiteX4" fmla="*/ 4566 w 519347"/>
                <a:gd name="connsiteY4" fmla="*/ 811095 h 899534"/>
                <a:gd name="connsiteX5" fmla="*/ 436464 w 519347"/>
                <a:gd name="connsiteY5" fmla="*/ 63025 h 899534"/>
                <a:gd name="connsiteX6" fmla="*/ 472852 w 519347"/>
                <a:gd name="connsiteY6" fmla="*/ 0 h 8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347" h="899534">
                  <a:moveTo>
                    <a:pt x="472852" y="0"/>
                  </a:moveTo>
                  <a:lnTo>
                    <a:pt x="519347" y="0"/>
                  </a:lnTo>
                  <a:lnTo>
                    <a:pt x="488447" y="53520"/>
                  </a:lnTo>
                  <a:cubicBezTo>
                    <a:pt x="381572" y="238633"/>
                    <a:pt x="226117" y="507889"/>
                    <a:pt x="0" y="899534"/>
                  </a:cubicBezTo>
                  <a:cubicBezTo>
                    <a:pt x="510" y="870130"/>
                    <a:pt x="1746" y="841145"/>
                    <a:pt x="4566" y="811095"/>
                  </a:cubicBezTo>
                  <a:cubicBezTo>
                    <a:pt x="4566" y="811095"/>
                    <a:pt x="4566" y="811095"/>
                    <a:pt x="436464" y="63025"/>
                  </a:cubicBezTo>
                  <a:lnTo>
                    <a:pt x="472852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1" name="任意多边形 119"/>
            <p:cNvSpPr/>
            <p:nvPr>
              <p:custDataLst>
                <p:tags r:id="rId8"/>
              </p:custDataLst>
            </p:nvPr>
          </p:nvSpPr>
          <p:spPr>
            <a:xfrm>
              <a:off x="3993516" y="-15912"/>
              <a:ext cx="261121" cy="448012"/>
            </a:xfrm>
            <a:custGeom>
              <a:avLst/>
              <a:gdLst>
                <a:gd name="connsiteX0" fmla="*/ 555861 w 602357"/>
                <a:gd name="connsiteY0" fmla="*/ 0 h 1033480"/>
                <a:gd name="connsiteX1" fmla="*/ 602357 w 602357"/>
                <a:gd name="connsiteY1" fmla="*/ 0 h 1033480"/>
                <a:gd name="connsiteX2" fmla="*/ 552857 w 602357"/>
                <a:gd name="connsiteY2" fmla="*/ 85735 h 1033480"/>
                <a:gd name="connsiteX3" fmla="*/ 5677 w 602357"/>
                <a:gd name="connsiteY3" fmla="*/ 1033480 h 1033480"/>
                <a:gd name="connsiteX4" fmla="*/ 0 w 602357"/>
                <a:gd name="connsiteY4" fmla="*/ 962780 h 1033480"/>
                <a:gd name="connsiteX5" fmla="*/ 503909 w 602357"/>
                <a:gd name="connsiteY5" fmla="*/ 89985 h 1033480"/>
                <a:gd name="connsiteX6" fmla="*/ 555861 w 602357"/>
                <a:gd name="connsiteY6" fmla="*/ 0 h 103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57" h="1033480">
                  <a:moveTo>
                    <a:pt x="555861" y="0"/>
                  </a:moveTo>
                  <a:lnTo>
                    <a:pt x="602357" y="0"/>
                  </a:lnTo>
                  <a:lnTo>
                    <a:pt x="552857" y="85735"/>
                  </a:lnTo>
                  <a:cubicBezTo>
                    <a:pt x="433131" y="293108"/>
                    <a:pt x="258983" y="594741"/>
                    <a:pt x="5677" y="1033480"/>
                  </a:cubicBezTo>
                  <a:cubicBezTo>
                    <a:pt x="1914" y="1011477"/>
                    <a:pt x="594" y="986919"/>
                    <a:pt x="0" y="962780"/>
                  </a:cubicBezTo>
                  <a:cubicBezTo>
                    <a:pt x="0" y="962780"/>
                    <a:pt x="0" y="962780"/>
                    <a:pt x="503909" y="89985"/>
                  </a:cubicBezTo>
                  <a:lnTo>
                    <a:pt x="555861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2" name="任意多边形 118"/>
            <p:cNvSpPr/>
            <p:nvPr>
              <p:custDataLst>
                <p:tags r:id="rId9"/>
              </p:custDataLst>
            </p:nvPr>
          </p:nvSpPr>
          <p:spPr>
            <a:xfrm>
              <a:off x="4020322" y="-15912"/>
              <a:ext cx="292975" cy="496744"/>
            </a:xfrm>
            <a:custGeom>
              <a:avLst/>
              <a:gdLst>
                <a:gd name="connsiteX0" fmla="*/ 629345 w 675840"/>
                <a:gd name="connsiteY0" fmla="*/ 0 h 1145896"/>
                <a:gd name="connsiteX1" fmla="*/ 675840 w 675840"/>
                <a:gd name="connsiteY1" fmla="*/ 0 h 1145896"/>
                <a:gd name="connsiteX2" fmla="*/ 673914 w 675840"/>
                <a:gd name="connsiteY2" fmla="*/ 3335 h 1145896"/>
                <a:gd name="connsiteX3" fmla="*/ 14256 w 675840"/>
                <a:gd name="connsiteY3" fmla="*/ 1145896 h 1145896"/>
                <a:gd name="connsiteX4" fmla="*/ 0 w 675840"/>
                <a:gd name="connsiteY4" fmla="*/ 1090056 h 1145896"/>
                <a:gd name="connsiteX5" fmla="*/ 618876 w 675840"/>
                <a:gd name="connsiteY5" fmla="*/ 18132 h 1145896"/>
                <a:gd name="connsiteX6" fmla="*/ 629345 w 675840"/>
                <a:gd name="connsiteY6" fmla="*/ 0 h 11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840" h="1145896">
                  <a:moveTo>
                    <a:pt x="629345" y="0"/>
                  </a:moveTo>
                  <a:lnTo>
                    <a:pt x="675840" y="0"/>
                  </a:lnTo>
                  <a:lnTo>
                    <a:pt x="673914" y="3335"/>
                  </a:lnTo>
                  <a:cubicBezTo>
                    <a:pt x="546073" y="224762"/>
                    <a:pt x="341528" y="579044"/>
                    <a:pt x="14256" y="1145896"/>
                  </a:cubicBezTo>
                  <a:cubicBezTo>
                    <a:pt x="8645" y="1128771"/>
                    <a:pt x="3893" y="1110157"/>
                    <a:pt x="0" y="1090056"/>
                  </a:cubicBezTo>
                  <a:cubicBezTo>
                    <a:pt x="0" y="1090056"/>
                    <a:pt x="0" y="1090056"/>
                    <a:pt x="618876" y="18132"/>
                  </a:cubicBezTo>
                  <a:lnTo>
                    <a:pt x="629345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3" name="任意多边形 117"/>
            <p:cNvSpPr/>
            <p:nvPr>
              <p:custDataLst>
                <p:tags r:id="rId10"/>
              </p:custDataLst>
            </p:nvPr>
          </p:nvSpPr>
          <p:spPr>
            <a:xfrm>
              <a:off x="4052100" y="-15912"/>
              <a:ext cx="319859" cy="538144"/>
            </a:xfrm>
            <a:custGeom>
              <a:avLst/>
              <a:gdLst>
                <a:gd name="connsiteX0" fmla="*/ 691359 w 737856"/>
                <a:gd name="connsiteY0" fmla="*/ 0 h 1241399"/>
                <a:gd name="connsiteX1" fmla="*/ 737856 w 737856"/>
                <a:gd name="connsiteY1" fmla="*/ 0 h 1241399"/>
                <a:gd name="connsiteX2" fmla="*/ 713003 w 737856"/>
                <a:gd name="connsiteY2" fmla="*/ 43046 h 1241399"/>
                <a:gd name="connsiteX3" fmla="*/ 21133 w 737856"/>
                <a:gd name="connsiteY3" fmla="*/ 1241399 h 1241399"/>
                <a:gd name="connsiteX4" fmla="*/ 0 w 737856"/>
                <a:gd name="connsiteY4" fmla="*/ 1197470 h 1241399"/>
                <a:gd name="connsiteX5" fmla="*/ 660831 w 737856"/>
                <a:gd name="connsiteY5" fmla="*/ 52877 h 1241399"/>
                <a:gd name="connsiteX6" fmla="*/ 691359 w 737856"/>
                <a:gd name="connsiteY6" fmla="*/ 0 h 1241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56" h="1241399">
                  <a:moveTo>
                    <a:pt x="691359" y="0"/>
                  </a:moveTo>
                  <a:lnTo>
                    <a:pt x="737856" y="0"/>
                  </a:lnTo>
                  <a:lnTo>
                    <a:pt x="713003" y="43046"/>
                  </a:lnTo>
                  <a:cubicBezTo>
                    <a:pt x="578920" y="275285"/>
                    <a:pt x="364386" y="646867"/>
                    <a:pt x="21133" y="1241399"/>
                  </a:cubicBezTo>
                  <a:cubicBezTo>
                    <a:pt x="13803" y="1227252"/>
                    <a:pt x="6472" y="1213104"/>
                    <a:pt x="0" y="1197470"/>
                  </a:cubicBezTo>
                  <a:cubicBezTo>
                    <a:pt x="0" y="1197470"/>
                    <a:pt x="0" y="1197470"/>
                    <a:pt x="660831" y="52877"/>
                  </a:cubicBezTo>
                  <a:lnTo>
                    <a:pt x="69135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4" name="任意多边形 116"/>
            <p:cNvSpPr/>
            <p:nvPr>
              <p:custDataLst>
                <p:tags r:id="rId11"/>
              </p:custDataLst>
            </p:nvPr>
          </p:nvSpPr>
          <p:spPr>
            <a:xfrm>
              <a:off x="4088088" y="-15912"/>
              <a:ext cx="342534" cy="573545"/>
            </a:xfrm>
            <a:custGeom>
              <a:avLst/>
              <a:gdLst>
                <a:gd name="connsiteX0" fmla="*/ 743667 w 790163"/>
                <a:gd name="connsiteY0" fmla="*/ 0 h 1323061"/>
                <a:gd name="connsiteX1" fmla="*/ 790163 w 790163"/>
                <a:gd name="connsiteY1" fmla="*/ 0 h 1323061"/>
                <a:gd name="connsiteX2" fmla="*/ 738294 w 790163"/>
                <a:gd name="connsiteY2" fmla="*/ 89838 h 1323061"/>
                <a:gd name="connsiteX3" fmla="*/ 26293 w 790163"/>
                <a:gd name="connsiteY3" fmla="*/ 1323061 h 1323061"/>
                <a:gd name="connsiteX4" fmla="*/ 0 w 790163"/>
                <a:gd name="connsiteY4" fmla="*/ 1288068 h 1323061"/>
                <a:gd name="connsiteX5" fmla="*/ 688336 w 790163"/>
                <a:gd name="connsiteY5" fmla="*/ 95836 h 1323061"/>
                <a:gd name="connsiteX6" fmla="*/ 743667 w 790163"/>
                <a:gd name="connsiteY6" fmla="*/ 0 h 132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163" h="1323061">
                  <a:moveTo>
                    <a:pt x="743667" y="0"/>
                  </a:moveTo>
                  <a:lnTo>
                    <a:pt x="790163" y="0"/>
                  </a:lnTo>
                  <a:lnTo>
                    <a:pt x="738294" y="89838"/>
                  </a:lnTo>
                  <a:cubicBezTo>
                    <a:pt x="600310" y="328835"/>
                    <a:pt x="379534" y="711229"/>
                    <a:pt x="26293" y="1323061"/>
                  </a:cubicBezTo>
                  <a:cubicBezTo>
                    <a:pt x="17243" y="1311892"/>
                    <a:pt x="8193" y="1300723"/>
                    <a:pt x="0" y="1288068"/>
                  </a:cubicBezTo>
                  <a:cubicBezTo>
                    <a:pt x="0" y="1288068"/>
                    <a:pt x="0" y="1288068"/>
                    <a:pt x="688336" y="95836"/>
                  </a:cubicBezTo>
                  <a:lnTo>
                    <a:pt x="743667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5" name="任意多边形 115"/>
            <p:cNvSpPr/>
            <p:nvPr>
              <p:custDataLst>
                <p:tags r:id="rId12"/>
              </p:custDataLst>
            </p:nvPr>
          </p:nvSpPr>
          <p:spPr>
            <a:xfrm>
              <a:off x="4126493" y="-15912"/>
              <a:ext cx="361902" cy="603227"/>
            </a:xfrm>
            <a:custGeom>
              <a:avLst/>
              <a:gdLst>
                <a:gd name="connsiteX0" fmla="*/ 788345 w 834841"/>
                <a:gd name="connsiteY0" fmla="*/ 0 h 1391534"/>
                <a:gd name="connsiteX1" fmla="*/ 834841 w 834841"/>
                <a:gd name="connsiteY1" fmla="*/ 0 h 1391534"/>
                <a:gd name="connsiteX2" fmla="*/ 815980 w 834841"/>
                <a:gd name="connsiteY2" fmla="*/ 32668 h 1391534"/>
                <a:gd name="connsiteX3" fmla="*/ 31438 w 834841"/>
                <a:gd name="connsiteY3" fmla="*/ 1391534 h 1391534"/>
                <a:gd name="connsiteX4" fmla="*/ 0 w 834841"/>
                <a:gd name="connsiteY4" fmla="*/ 1365455 h 1391534"/>
                <a:gd name="connsiteX5" fmla="*/ 780748 w 834841"/>
                <a:gd name="connsiteY5" fmla="*/ 13159 h 1391534"/>
                <a:gd name="connsiteX6" fmla="*/ 788345 w 834841"/>
                <a:gd name="connsiteY6" fmla="*/ 0 h 139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841" h="1391534">
                  <a:moveTo>
                    <a:pt x="788345" y="0"/>
                  </a:moveTo>
                  <a:lnTo>
                    <a:pt x="834841" y="0"/>
                  </a:lnTo>
                  <a:lnTo>
                    <a:pt x="815980" y="32668"/>
                  </a:lnTo>
                  <a:cubicBezTo>
                    <a:pt x="683864" y="261500"/>
                    <a:pt x="448991" y="668312"/>
                    <a:pt x="31438" y="1391534"/>
                  </a:cubicBezTo>
                  <a:cubicBezTo>
                    <a:pt x="20672" y="1383337"/>
                    <a:pt x="9907" y="1375139"/>
                    <a:pt x="0" y="1365455"/>
                  </a:cubicBezTo>
                  <a:cubicBezTo>
                    <a:pt x="0" y="1365455"/>
                    <a:pt x="0" y="1365455"/>
                    <a:pt x="780748" y="13159"/>
                  </a:cubicBezTo>
                  <a:lnTo>
                    <a:pt x="788345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6" name="任意多边形 114"/>
            <p:cNvSpPr/>
            <p:nvPr>
              <p:custDataLst>
                <p:tags r:id="rId13"/>
              </p:custDataLst>
            </p:nvPr>
          </p:nvSpPr>
          <p:spPr>
            <a:xfrm>
              <a:off x="4169001" y="-15912"/>
              <a:ext cx="378056" cy="627340"/>
            </a:xfrm>
            <a:custGeom>
              <a:avLst/>
              <a:gdLst>
                <a:gd name="connsiteX0" fmla="*/ 825609 w 872105"/>
                <a:gd name="connsiteY0" fmla="*/ 0 h 1447157"/>
                <a:gd name="connsiteX1" fmla="*/ 872105 w 872105"/>
                <a:gd name="connsiteY1" fmla="*/ 0 h 1447157"/>
                <a:gd name="connsiteX2" fmla="*/ 868689 w 872105"/>
                <a:gd name="connsiteY2" fmla="*/ 5916 h 1447157"/>
                <a:gd name="connsiteX3" fmla="*/ 36588 w 872105"/>
                <a:gd name="connsiteY3" fmla="*/ 1447157 h 1447157"/>
                <a:gd name="connsiteX4" fmla="*/ 1453 w 872105"/>
                <a:gd name="connsiteY4" fmla="*/ 1430836 h 1447157"/>
                <a:gd name="connsiteX5" fmla="*/ 0 w 872105"/>
                <a:gd name="connsiteY5" fmla="*/ 1429997 h 1447157"/>
                <a:gd name="connsiteX6" fmla="*/ 786405 w 872105"/>
                <a:gd name="connsiteY6" fmla="*/ 67903 h 1447157"/>
                <a:gd name="connsiteX7" fmla="*/ 825609 w 872105"/>
                <a:gd name="connsiteY7" fmla="*/ 0 h 14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2105" h="1447157">
                  <a:moveTo>
                    <a:pt x="825609" y="0"/>
                  </a:moveTo>
                  <a:lnTo>
                    <a:pt x="872105" y="0"/>
                  </a:lnTo>
                  <a:lnTo>
                    <a:pt x="868689" y="5916"/>
                  </a:lnTo>
                  <a:cubicBezTo>
                    <a:pt x="749817" y="211808"/>
                    <a:pt x="512074" y="623591"/>
                    <a:pt x="36588" y="1447157"/>
                  </a:cubicBezTo>
                  <a:cubicBezTo>
                    <a:pt x="24832" y="1442352"/>
                    <a:pt x="12350" y="1437128"/>
                    <a:pt x="1453" y="1430836"/>
                  </a:cubicBezTo>
                  <a:cubicBezTo>
                    <a:pt x="726" y="1430417"/>
                    <a:pt x="726" y="1430417"/>
                    <a:pt x="0" y="1429997"/>
                  </a:cubicBezTo>
                  <a:cubicBezTo>
                    <a:pt x="0" y="1429997"/>
                    <a:pt x="0" y="1429997"/>
                    <a:pt x="786405" y="67903"/>
                  </a:cubicBezTo>
                  <a:lnTo>
                    <a:pt x="82560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7" name="任意多边形 113"/>
            <p:cNvSpPr/>
            <p:nvPr>
              <p:custDataLst>
                <p:tags r:id="rId14"/>
              </p:custDataLst>
            </p:nvPr>
          </p:nvSpPr>
          <p:spPr>
            <a:xfrm>
              <a:off x="4214536" y="-15912"/>
              <a:ext cx="391182" cy="646209"/>
            </a:xfrm>
            <a:custGeom>
              <a:avLst/>
              <a:gdLst>
                <a:gd name="connsiteX0" fmla="*/ 855889 w 902384"/>
                <a:gd name="connsiteY0" fmla="*/ 0 h 1490685"/>
                <a:gd name="connsiteX1" fmla="*/ 902384 w 902384"/>
                <a:gd name="connsiteY1" fmla="*/ 0 h 1490685"/>
                <a:gd name="connsiteX2" fmla="*/ 897132 w 902384"/>
                <a:gd name="connsiteY2" fmla="*/ 9096 h 1490685"/>
                <a:gd name="connsiteX3" fmla="*/ 41736 w 902384"/>
                <a:gd name="connsiteY3" fmla="*/ 1490685 h 1490685"/>
                <a:gd name="connsiteX4" fmla="*/ 0 w 902384"/>
                <a:gd name="connsiteY4" fmla="*/ 1482442 h 1490685"/>
                <a:gd name="connsiteX5" fmla="*/ 780554 w 902384"/>
                <a:gd name="connsiteY5" fmla="*/ 130483 h 1490685"/>
                <a:gd name="connsiteX6" fmla="*/ 855889 w 902384"/>
                <a:gd name="connsiteY6" fmla="*/ 0 h 14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384" h="1490685">
                  <a:moveTo>
                    <a:pt x="855889" y="0"/>
                  </a:moveTo>
                  <a:lnTo>
                    <a:pt x="902384" y="0"/>
                  </a:lnTo>
                  <a:lnTo>
                    <a:pt x="897132" y="9096"/>
                  </a:lnTo>
                  <a:cubicBezTo>
                    <a:pt x="796618" y="183191"/>
                    <a:pt x="566871" y="581124"/>
                    <a:pt x="41736" y="1490685"/>
                  </a:cubicBezTo>
                  <a:cubicBezTo>
                    <a:pt x="26680" y="1489919"/>
                    <a:pt x="13340" y="1486181"/>
                    <a:pt x="0" y="1482442"/>
                  </a:cubicBezTo>
                  <a:cubicBezTo>
                    <a:pt x="0" y="1482442"/>
                    <a:pt x="0" y="1482442"/>
                    <a:pt x="780554" y="130483"/>
                  </a:cubicBezTo>
                  <a:lnTo>
                    <a:pt x="85588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8" name="任意多边形 112"/>
            <p:cNvSpPr/>
            <p:nvPr>
              <p:custDataLst>
                <p:tags r:id="rId15"/>
              </p:custDataLst>
            </p:nvPr>
          </p:nvSpPr>
          <p:spPr>
            <a:xfrm>
              <a:off x="4262766" y="-15912"/>
              <a:ext cx="401613" cy="660830"/>
            </a:xfrm>
            <a:custGeom>
              <a:avLst/>
              <a:gdLst>
                <a:gd name="connsiteX0" fmla="*/ 879952 w 926448"/>
                <a:gd name="connsiteY0" fmla="*/ 0 h 1524413"/>
                <a:gd name="connsiteX1" fmla="*/ 926448 w 926448"/>
                <a:gd name="connsiteY1" fmla="*/ 0 h 1524413"/>
                <a:gd name="connsiteX2" fmla="*/ 922230 w 926448"/>
                <a:gd name="connsiteY2" fmla="*/ 7306 h 1524413"/>
                <a:gd name="connsiteX3" fmla="*/ 47757 w 926448"/>
                <a:gd name="connsiteY3" fmla="*/ 1521937 h 1524413"/>
                <a:gd name="connsiteX4" fmla="*/ 0 w 926448"/>
                <a:gd name="connsiteY4" fmla="*/ 1524123 h 1524413"/>
                <a:gd name="connsiteX5" fmla="*/ 843482 w 926448"/>
                <a:gd name="connsiteY5" fmla="*/ 63168 h 1524413"/>
                <a:gd name="connsiteX6" fmla="*/ 879952 w 926448"/>
                <a:gd name="connsiteY6" fmla="*/ 0 h 1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448" h="1524413">
                  <a:moveTo>
                    <a:pt x="879952" y="0"/>
                  </a:moveTo>
                  <a:lnTo>
                    <a:pt x="926448" y="0"/>
                  </a:lnTo>
                  <a:lnTo>
                    <a:pt x="922230" y="7306"/>
                  </a:lnTo>
                  <a:cubicBezTo>
                    <a:pt x="861671" y="112197"/>
                    <a:pt x="667882" y="447850"/>
                    <a:pt x="47757" y="1521937"/>
                  </a:cubicBezTo>
                  <a:cubicBezTo>
                    <a:pt x="30979" y="1524154"/>
                    <a:pt x="15060" y="1524882"/>
                    <a:pt x="0" y="1524123"/>
                  </a:cubicBezTo>
                  <a:cubicBezTo>
                    <a:pt x="0" y="1524123"/>
                    <a:pt x="0" y="1524123"/>
                    <a:pt x="843482" y="63168"/>
                  </a:cubicBezTo>
                  <a:lnTo>
                    <a:pt x="879952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9" name="任意多边形 111"/>
            <p:cNvSpPr/>
            <p:nvPr>
              <p:custDataLst>
                <p:tags r:id="rId16"/>
              </p:custDataLst>
            </p:nvPr>
          </p:nvSpPr>
          <p:spPr>
            <a:xfrm>
              <a:off x="4315229" y="-11749"/>
              <a:ext cx="392560" cy="667277"/>
            </a:xfrm>
            <a:custGeom>
              <a:avLst/>
              <a:gdLst>
                <a:gd name="connsiteX0" fmla="*/ 888707 w 905564"/>
                <a:gd name="connsiteY0" fmla="*/ 0 h 1539285"/>
                <a:gd name="connsiteX1" fmla="*/ 905564 w 905564"/>
                <a:gd name="connsiteY1" fmla="*/ 51334 h 1539285"/>
                <a:gd name="connsiteX2" fmla="*/ 52886 w 905564"/>
                <a:gd name="connsiteY2" fmla="*/ 1528217 h 1539285"/>
                <a:gd name="connsiteX3" fmla="*/ 0 w 905564"/>
                <a:gd name="connsiteY3" fmla="*/ 1539285 h 1539285"/>
                <a:gd name="connsiteX4" fmla="*/ 888707 w 905564"/>
                <a:gd name="connsiteY4" fmla="*/ 0 h 153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564" h="1539285">
                  <a:moveTo>
                    <a:pt x="888707" y="0"/>
                  </a:moveTo>
                  <a:cubicBezTo>
                    <a:pt x="895184" y="15625"/>
                    <a:pt x="900803" y="32737"/>
                    <a:pt x="905564" y="51334"/>
                  </a:cubicBezTo>
                  <a:cubicBezTo>
                    <a:pt x="905564" y="51334"/>
                    <a:pt x="905564" y="51334"/>
                    <a:pt x="52886" y="1528217"/>
                  </a:cubicBezTo>
                  <a:cubicBezTo>
                    <a:pt x="34399" y="1533392"/>
                    <a:pt x="16771" y="1537082"/>
                    <a:pt x="0" y="1539285"/>
                  </a:cubicBezTo>
                  <a:cubicBezTo>
                    <a:pt x="0" y="1539285"/>
                    <a:pt x="0" y="1539285"/>
                    <a:pt x="888707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80" name="任意多边形 110"/>
            <p:cNvSpPr/>
            <p:nvPr>
              <p:custDataLst>
                <p:tags r:id="rId17"/>
              </p:custDataLst>
            </p:nvPr>
          </p:nvSpPr>
          <p:spPr>
            <a:xfrm>
              <a:off x="4370490" y="33932"/>
              <a:ext cx="365354" cy="625948"/>
            </a:xfrm>
            <a:custGeom>
              <a:avLst/>
              <a:gdLst>
                <a:gd name="connsiteX0" fmla="*/ 833662 w 842804"/>
                <a:gd name="connsiteY0" fmla="*/ 0 h 1443945"/>
                <a:gd name="connsiteX1" fmla="*/ 842804 w 842804"/>
                <a:gd name="connsiteY1" fmla="*/ 64699 h 1443945"/>
                <a:gd name="connsiteX2" fmla="*/ 60602 w 842804"/>
                <a:gd name="connsiteY2" fmla="*/ 1419512 h 1443945"/>
                <a:gd name="connsiteX3" fmla="*/ 0 w 842804"/>
                <a:gd name="connsiteY3" fmla="*/ 1443945 h 1443945"/>
                <a:gd name="connsiteX4" fmla="*/ 833662 w 842804"/>
                <a:gd name="connsiteY4" fmla="*/ 0 h 144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4" h="1443945">
                  <a:moveTo>
                    <a:pt x="833662" y="0"/>
                  </a:moveTo>
                  <a:cubicBezTo>
                    <a:pt x="838294" y="20500"/>
                    <a:pt x="841341" y="42067"/>
                    <a:pt x="842804" y="64699"/>
                  </a:cubicBezTo>
                  <a:cubicBezTo>
                    <a:pt x="842804" y="64699"/>
                    <a:pt x="842804" y="64699"/>
                    <a:pt x="60602" y="1419512"/>
                  </a:cubicBezTo>
                  <a:cubicBezTo>
                    <a:pt x="40270" y="1429561"/>
                    <a:pt x="20070" y="1437706"/>
                    <a:pt x="0" y="1443945"/>
                  </a:cubicBezTo>
                  <a:cubicBezTo>
                    <a:pt x="0" y="1443945"/>
                    <a:pt x="0" y="1443945"/>
                    <a:pt x="833662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81" name="任意多边形 109"/>
            <p:cNvSpPr/>
            <p:nvPr>
              <p:custDataLst>
                <p:tags r:id="rId18"/>
              </p:custDataLst>
            </p:nvPr>
          </p:nvSpPr>
          <p:spPr>
            <a:xfrm>
              <a:off x="4431035" y="87998"/>
              <a:ext cx="328880" cy="568619"/>
            </a:xfrm>
            <a:custGeom>
              <a:avLst/>
              <a:gdLst>
                <a:gd name="connsiteX0" fmla="*/ 757309 w 758666"/>
                <a:gd name="connsiteY0" fmla="*/ 0 h 1311698"/>
                <a:gd name="connsiteX1" fmla="*/ 756977 w 758666"/>
                <a:gd name="connsiteY1" fmla="*/ 81107 h 1311698"/>
                <a:gd name="connsiteX2" fmla="*/ 70075 w 758666"/>
                <a:gd name="connsiteY2" fmla="*/ 1270857 h 1311698"/>
                <a:gd name="connsiteX3" fmla="*/ 0 w 758666"/>
                <a:gd name="connsiteY3" fmla="*/ 1311698 h 1311698"/>
                <a:gd name="connsiteX4" fmla="*/ 757309 w 758666"/>
                <a:gd name="connsiteY4" fmla="*/ 0 h 131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66" h="1311698">
                  <a:moveTo>
                    <a:pt x="757309" y="0"/>
                  </a:moveTo>
                  <a:cubicBezTo>
                    <a:pt x="759356" y="24976"/>
                    <a:pt x="758959" y="52508"/>
                    <a:pt x="756977" y="81107"/>
                  </a:cubicBezTo>
                  <a:cubicBezTo>
                    <a:pt x="756977" y="81107"/>
                    <a:pt x="756977" y="81107"/>
                    <a:pt x="70075" y="1270857"/>
                  </a:cubicBezTo>
                  <a:cubicBezTo>
                    <a:pt x="46298" y="1286873"/>
                    <a:pt x="22653" y="1300983"/>
                    <a:pt x="0" y="1311698"/>
                  </a:cubicBezTo>
                  <a:cubicBezTo>
                    <a:pt x="0" y="1311698"/>
                    <a:pt x="0" y="1311698"/>
                    <a:pt x="757309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82" name="任意多边形 108"/>
            <p:cNvSpPr/>
            <p:nvPr>
              <p:custDataLst>
                <p:tags r:id="rId19"/>
              </p:custDataLst>
            </p:nvPr>
          </p:nvSpPr>
          <p:spPr>
            <a:xfrm>
              <a:off x="4497739" y="152729"/>
              <a:ext cx="282878" cy="489959"/>
            </a:xfrm>
            <a:custGeom>
              <a:avLst/>
              <a:gdLst>
                <a:gd name="connsiteX0" fmla="*/ 652547 w 652547"/>
                <a:gd name="connsiteY0" fmla="*/ 0 h 1130245"/>
                <a:gd name="connsiteX1" fmla="*/ 636760 w 652547"/>
                <a:gd name="connsiteY1" fmla="*/ 107876 h 1130245"/>
                <a:gd name="connsiteX2" fmla="*/ 85530 w 652547"/>
                <a:gd name="connsiteY2" fmla="*/ 1062635 h 1130245"/>
                <a:gd name="connsiteX3" fmla="*/ 0 w 652547"/>
                <a:gd name="connsiteY3" fmla="*/ 1130245 h 1130245"/>
                <a:gd name="connsiteX4" fmla="*/ 652547 w 652547"/>
                <a:gd name="connsiteY4" fmla="*/ 0 h 113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47" h="1130245">
                  <a:moveTo>
                    <a:pt x="652547" y="0"/>
                  </a:moveTo>
                  <a:cubicBezTo>
                    <a:pt x="648584" y="35387"/>
                    <a:pt x="643894" y="70354"/>
                    <a:pt x="636760" y="107876"/>
                  </a:cubicBezTo>
                  <a:cubicBezTo>
                    <a:pt x="636760" y="107876"/>
                    <a:pt x="636760" y="107876"/>
                    <a:pt x="85530" y="1062635"/>
                  </a:cubicBezTo>
                  <a:cubicBezTo>
                    <a:pt x="56601" y="1087574"/>
                    <a:pt x="28664" y="1109119"/>
                    <a:pt x="0" y="1130245"/>
                  </a:cubicBezTo>
                  <a:cubicBezTo>
                    <a:pt x="0" y="1130245"/>
                    <a:pt x="0" y="1130245"/>
                    <a:pt x="652547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83" name="任意多边形 107"/>
            <p:cNvSpPr/>
            <p:nvPr>
              <p:custDataLst>
                <p:tags r:id="rId20"/>
              </p:custDataLst>
            </p:nvPr>
          </p:nvSpPr>
          <p:spPr>
            <a:xfrm>
              <a:off x="4574834" y="235459"/>
              <a:ext cx="216681" cy="375302"/>
            </a:xfrm>
            <a:custGeom>
              <a:avLst/>
              <a:gdLst>
                <a:gd name="connsiteX0" fmla="*/ 499843 w 499843"/>
                <a:gd name="connsiteY0" fmla="*/ 0 h 865752"/>
                <a:gd name="connsiteX1" fmla="*/ 449689 w 499843"/>
                <a:gd name="connsiteY1" fmla="*/ 167400 h 865752"/>
                <a:gd name="connsiteX2" fmla="*/ 119896 w 499843"/>
                <a:gd name="connsiteY2" fmla="*/ 738618 h 865752"/>
                <a:gd name="connsiteX3" fmla="*/ 0 w 499843"/>
                <a:gd name="connsiteY3" fmla="*/ 865752 h 865752"/>
                <a:gd name="connsiteX4" fmla="*/ 499843 w 499843"/>
                <a:gd name="connsiteY4" fmla="*/ 0 h 86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43" h="865752">
                  <a:moveTo>
                    <a:pt x="499843" y="0"/>
                  </a:moveTo>
                  <a:cubicBezTo>
                    <a:pt x="487022" y="54083"/>
                    <a:pt x="470304" y="109883"/>
                    <a:pt x="449689" y="167400"/>
                  </a:cubicBezTo>
                  <a:cubicBezTo>
                    <a:pt x="449689" y="167400"/>
                    <a:pt x="449689" y="167400"/>
                    <a:pt x="119896" y="738618"/>
                  </a:cubicBezTo>
                  <a:cubicBezTo>
                    <a:pt x="80393" y="785230"/>
                    <a:pt x="40427" y="827608"/>
                    <a:pt x="0" y="865752"/>
                  </a:cubicBezTo>
                  <a:cubicBezTo>
                    <a:pt x="0" y="865752"/>
                    <a:pt x="0" y="865752"/>
                    <a:pt x="499843" y="0"/>
                  </a:cubicBez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84" name="任意多边形 106"/>
            <p:cNvSpPr/>
            <p:nvPr>
              <p:custDataLst>
                <p:tags r:id="rId21"/>
              </p:custDataLst>
            </p:nvPr>
          </p:nvSpPr>
          <p:spPr>
            <a:xfrm>
              <a:off x="4680513" y="368466"/>
              <a:ext cx="91984" cy="159320"/>
            </a:xfrm>
            <a:custGeom>
              <a:avLst/>
              <a:gdLst>
                <a:gd name="connsiteX0" fmla="*/ 212189 w 212189"/>
                <a:gd name="connsiteY0" fmla="*/ 0 h 367522"/>
                <a:gd name="connsiteX1" fmla="*/ 127623 w 212189"/>
                <a:gd name="connsiteY1" fmla="*/ 196191 h 367522"/>
                <a:gd name="connsiteX2" fmla="*/ 0 w 212189"/>
                <a:gd name="connsiteY2" fmla="*/ 367522 h 367522"/>
                <a:gd name="connsiteX3" fmla="*/ 212189 w 212189"/>
                <a:gd name="connsiteY3" fmla="*/ 0 h 36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89" h="367522">
                  <a:moveTo>
                    <a:pt x="212189" y="0"/>
                  </a:moveTo>
                  <a:cubicBezTo>
                    <a:pt x="191805" y="67268"/>
                    <a:pt x="164414" y="132467"/>
                    <a:pt x="127623" y="196191"/>
                  </a:cubicBezTo>
                  <a:cubicBezTo>
                    <a:pt x="90832" y="259914"/>
                    <a:pt x="48064" y="316235"/>
                    <a:pt x="0" y="367522"/>
                  </a:cubicBezTo>
                  <a:lnTo>
                    <a:pt x="212189" y="0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2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Freeform 5"/>
          <p:cNvSpPr/>
          <p:nvPr userDrawn="1">
            <p:custDataLst>
              <p:tags r:id="rId3"/>
            </p:custDataLst>
          </p:nvPr>
        </p:nvSpPr>
        <p:spPr bwMode="auto">
          <a:xfrm flipH="1">
            <a:off x="10751185" y="0"/>
            <a:ext cx="1441450" cy="1277938"/>
          </a:xfrm>
          <a:custGeom>
            <a:avLst/>
            <a:gdLst>
              <a:gd name="T0" fmla="*/ 620 w 808"/>
              <a:gd name="T1" fmla="*/ 0 h 716"/>
              <a:gd name="T2" fmla="*/ 620 w 808"/>
              <a:gd name="T3" fmla="*/ 300 h 716"/>
              <a:gd name="T4" fmla="*/ 428 w 808"/>
              <a:gd name="T5" fmla="*/ 580 h 716"/>
              <a:gd name="T6" fmla="*/ 0 w 808"/>
              <a:gd name="T7" fmla="*/ 716 h 716"/>
              <a:gd name="T8" fmla="*/ 0 w 808"/>
              <a:gd name="T9" fmla="*/ 0 h 716"/>
              <a:gd name="T10" fmla="*/ 620 w 808"/>
              <a:gd name="T11" fmla="*/ 0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8" h="716">
                <a:moveTo>
                  <a:pt x="620" y="0"/>
                </a:moveTo>
                <a:cubicBezTo>
                  <a:pt x="620" y="0"/>
                  <a:pt x="432" y="84"/>
                  <a:pt x="620" y="300"/>
                </a:cubicBezTo>
                <a:cubicBezTo>
                  <a:pt x="808" y="516"/>
                  <a:pt x="588" y="640"/>
                  <a:pt x="428" y="580"/>
                </a:cubicBezTo>
                <a:cubicBezTo>
                  <a:pt x="268" y="520"/>
                  <a:pt x="60" y="524"/>
                  <a:pt x="0" y="716"/>
                </a:cubicBezTo>
                <a:cubicBezTo>
                  <a:pt x="0" y="0"/>
                  <a:pt x="0" y="0"/>
                  <a:pt x="0" y="0"/>
                </a:cubicBezTo>
                <a:lnTo>
                  <a:pt x="6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2" name="Freeform 9"/>
          <p:cNvSpPr/>
          <p:nvPr userDrawn="1">
            <p:custDataLst>
              <p:tags r:id="rId4"/>
            </p:custDataLst>
          </p:nvPr>
        </p:nvSpPr>
        <p:spPr bwMode="auto">
          <a:xfrm flipH="1">
            <a:off x="1270" y="4761865"/>
            <a:ext cx="2041525" cy="2096135"/>
          </a:xfrm>
          <a:custGeom>
            <a:avLst/>
            <a:gdLst>
              <a:gd name="T0" fmla="*/ 1144 w 1144"/>
              <a:gd name="T1" fmla="*/ 0 h 1376"/>
              <a:gd name="T2" fmla="*/ 716 w 1144"/>
              <a:gd name="T3" fmla="*/ 684 h 1376"/>
              <a:gd name="T4" fmla="*/ 416 w 1144"/>
              <a:gd name="T5" fmla="*/ 1212 h 1376"/>
              <a:gd name="T6" fmla="*/ 0 w 1144"/>
              <a:gd name="T7" fmla="*/ 1376 h 1376"/>
              <a:gd name="T8" fmla="*/ 1144 w 1144"/>
              <a:gd name="T9" fmla="*/ 1376 h 1376"/>
              <a:gd name="T10" fmla="*/ 1144 w 1144"/>
              <a:gd name="T11" fmla="*/ 0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44" h="1376">
                <a:moveTo>
                  <a:pt x="1144" y="0"/>
                </a:moveTo>
                <a:cubicBezTo>
                  <a:pt x="1144" y="0"/>
                  <a:pt x="648" y="112"/>
                  <a:pt x="716" y="684"/>
                </a:cubicBezTo>
                <a:cubicBezTo>
                  <a:pt x="716" y="684"/>
                  <a:pt x="828" y="1080"/>
                  <a:pt x="416" y="1212"/>
                </a:cubicBezTo>
                <a:cubicBezTo>
                  <a:pt x="4" y="1344"/>
                  <a:pt x="0" y="1376"/>
                  <a:pt x="0" y="1376"/>
                </a:cubicBezTo>
                <a:cubicBezTo>
                  <a:pt x="1144" y="1376"/>
                  <a:pt x="1144" y="1376"/>
                  <a:pt x="1144" y="1376"/>
                </a:cubicBezTo>
                <a:lnTo>
                  <a:pt x="114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6985" y="5356225"/>
            <a:ext cx="2432050" cy="1517015"/>
            <a:chOff x="11" y="6292"/>
            <a:chExt cx="7267" cy="4532"/>
          </a:xfrm>
        </p:grpSpPr>
        <p:sp>
          <p:nvSpPr>
            <p:cNvPr id="9" name="Freeform 6"/>
            <p:cNvSpPr/>
            <p:nvPr userDrawn="1">
              <p:custDataLst>
                <p:tags r:id="rId4"/>
              </p:custDataLst>
            </p:nvPr>
          </p:nvSpPr>
          <p:spPr bwMode="auto">
            <a:xfrm>
              <a:off x="11" y="6292"/>
              <a:ext cx="3833" cy="4508"/>
            </a:xfrm>
            <a:custGeom>
              <a:avLst/>
              <a:gdLst>
                <a:gd name="T0" fmla="*/ 0 w 1364"/>
                <a:gd name="T1" fmla="*/ 208 h 1604"/>
                <a:gd name="T2" fmla="*/ 1288 w 1364"/>
                <a:gd name="T3" fmla="*/ 1092 h 1604"/>
                <a:gd name="T4" fmla="*/ 1016 w 1364"/>
                <a:gd name="T5" fmla="*/ 1324 h 1604"/>
                <a:gd name="T6" fmla="*/ 920 w 1364"/>
                <a:gd name="T7" fmla="*/ 1296 h 1604"/>
                <a:gd name="T8" fmla="*/ 648 w 1364"/>
                <a:gd name="T9" fmla="*/ 1604 h 1604"/>
                <a:gd name="T10" fmla="*/ 0 w 1364"/>
                <a:gd name="T11" fmla="*/ 1604 h 1604"/>
                <a:gd name="T12" fmla="*/ 0 w 1364"/>
                <a:gd name="T13" fmla="*/ 208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4" h="1604">
                  <a:moveTo>
                    <a:pt x="0" y="208"/>
                  </a:moveTo>
                  <a:cubicBezTo>
                    <a:pt x="0" y="208"/>
                    <a:pt x="1040" y="0"/>
                    <a:pt x="1288" y="1092"/>
                  </a:cubicBezTo>
                  <a:cubicBezTo>
                    <a:pt x="1288" y="1092"/>
                    <a:pt x="1364" y="1388"/>
                    <a:pt x="1016" y="1324"/>
                  </a:cubicBezTo>
                  <a:cubicBezTo>
                    <a:pt x="920" y="1296"/>
                    <a:pt x="920" y="1296"/>
                    <a:pt x="920" y="1296"/>
                  </a:cubicBezTo>
                  <a:cubicBezTo>
                    <a:pt x="920" y="1296"/>
                    <a:pt x="716" y="1236"/>
                    <a:pt x="648" y="1604"/>
                  </a:cubicBezTo>
                  <a:cubicBezTo>
                    <a:pt x="0" y="1604"/>
                    <a:pt x="0" y="1604"/>
                    <a:pt x="0" y="1604"/>
                  </a:cubicBezTo>
                  <a:lnTo>
                    <a:pt x="0" y="2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7"/>
            <p:cNvSpPr/>
            <p:nvPr userDrawn="1">
              <p:custDataLst>
                <p:tags r:id="rId5"/>
              </p:custDataLst>
            </p:nvPr>
          </p:nvSpPr>
          <p:spPr bwMode="auto">
            <a:xfrm>
              <a:off x="756" y="8015"/>
              <a:ext cx="4753" cy="2785"/>
            </a:xfrm>
            <a:custGeom>
              <a:avLst/>
              <a:gdLst>
                <a:gd name="T0" fmla="*/ 0 w 1624"/>
                <a:gd name="T1" fmla="*/ 704 h 704"/>
                <a:gd name="T2" fmla="*/ 1204 w 1624"/>
                <a:gd name="T3" fmla="*/ 28 h 704"/>
                <a:gd name="T4" fmla="*/ 1452 w 1624"/>
                <a:gd name="T5" fmla="*/ 304 h 704"/>
                <a:gd name="T6" fmla="*/ 1376 w 1624"/>
                <a:gd name="T7" fmla="*/ 704 h 704"/>
                <a:gd name="T8" fmla="*/ 0 w 1624"/>
                <a:gd name="T9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4" h="704">
                  <a:moveTo>
                    <a:pt x="0" y="704"/>
                  </a:moveTo>
                  <a:cubicBezTo>
                    <a:pt x="0" y="704"/>
                    <a:pt x="540" y="48"/>
                    <a:pt x="1204" y="28"/>
                  </a:cubicBezTo>
                  <a:cubicBezTo>
                    <a:pt x="1204" y="28"/>
                    <a:pt x="1624" y="0"/>
                    <a:pt x="1452" y="304"/>
                  </a:cubicBezTo>
                  <a:cubicBezTo>
                    <a:pt x="1452" y="304"/>
                    <a:pt x="1252" y="616"/>
                    <a:pt x="1376" y="704"/>
                  </a:cubicBezTo>
                  <a:lnTo>
                    <a:pt x="0" y="70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grpSp>
          <p:nvGrpSpPr>
            <p:cNvPr id="55" name="组合 54"/>
            <p:cNvGrpSpPr/>
            <p:nvPr userDrawn="1">
              <p:custDataLst>
                <p:tags r:id="rId6"/>
              </p:custDataLst>
            </p:nvPr>
          </p:nvGrpSpPr>
          <p:grpSpPr>
            <a:xfrm>
              <a:off x="4359" y="8442"/>
              <a:ext cx="2919" cy="2382"/>
              <a:chOff x="2753955" y="5356596"/>
              <a:chExt cx="1853474" cy="1512821"/>
            </a:xfrm>
            <a:solidFill>
              <a:schemeClr val="accent1"/>
            </a:solidFill>
          </p:grpSpPr>
          <p:sp>
            <p:nvSpPr>
              <p:cNvPr id="36" name="任意多边形 152"/>
              <p:cNvSpPr/>
              <p:nvPr>
                <p:custDataLst>
                  <p:tags r:id="rId7"/>
                </p:custDataLst>
              </p:nvPr>
            </p:nvSpPr>
            <p:spPr>
              <a:xfrm>
                <a:off x="2852811" y="5356596"/>
                <a:ext cx="778025" cy="1338207"/>
              </a:xfrm>
              <a:custGeom>
                <a:avLst/>
                <a:gdLst>
                  <a:gd name="connsiteX0" fmla="*/ 778025 w 778025"/>
                  <a:gd name="connsiteY0" fmla="*/ 0 h 1338207"/>
                  <a:gd name="connsiteX1" fmla="*/ 5411 w 778025"/>
                  <a:gd name="connsiteY1" fmla="*/ 1338207 h 1338207"/>
                  <a:gd name="connsiteX2" fmla="*/ 0 w 778025"/>
                  <a:gd name="connsiteY2" fmla="*/ 1270818 h 1338207"/>
                  <a:gd name="connsiteX3" fmla="*/ 716960 w 778025"/>
                  <a:gd name="connsiteY3" fmla="*/ 29008 h 1338207"/>
                  <a:gd name="connsiteX4" fmla="*/ 778025 w 778025"/>
                  <a:gd name="connsiteY4" fmla="*/ 0 h 13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025" h="1338207">
                    <a:moveTo>
                      <a:pt x="778025" y="0"/>
                    </a:moveTo>
                    <a:cubicBezTo>
                      <a:pt x="778025" y="0"/>
                      <a:pt x="778025" y="0"/>
                      <a:pt x="5411" y="1338207"/>
                    </a:cubicBezTo>
                    <a:cubicBezTo>
                      <a:pt x="1824" y="1317234"/>
                      <a:pt x="566" y="1293826"/>
                      <a:pt x="0" y="1270818"/>
                    </a:cubicBezTo>
                    <a:cubicBezTo>
                      <a:pt x="0" y="1270818"/>
                      <a:pt x="0" y="1270818"/>
                      <a:pt x="716960" y="29008"/>
                    </a:cubicBezTo>
                    <a:cubicBezTo>
                      <a:pt x="737168" y="17994"/>
                      <a:pt x="758069" y="7379"/>
                      <a:pt x="778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7" name="任意多边形 151"/>
              <p:cNvSpPr/>
              <p:nvPr>
                <p:custDataLst>
                  <p:tags r:id="rId8"/>
                </p:custDataLst>
              </p:nvPr>
            </p:nvSpPr>
            <p:spPr>
              <a:xfrm>
                <a:off x="2911753" y="5361148"/>
                <a:ext cx="845438" cy="1440807"/>
              </a:xfrm>
              <a:custGeom>
                <a:avLst/>
                <a:gdLst>
                  <a:gd name="connsiteX0" fmla="*/ 845438 w 845438"/>
                  <a:gd name="connsiteY0" fmla="*/ 0 h 1440807"/>
                  <a:gd name="connsiteX1" fmla="*/ 13588 w 845438"/>
                  <a:gd name="connsiteY1" fmla="*/ 1440807 h 1440807"/>
                  <a:gd name="connsiteX2" fmla="*/ 0 w 845438"/>
                  <a:gd name="connsiteY2" fmla="*/ 1387583 h 1440807"/>
                  <a:gd name="connsiteX3" fmla="*/ 792550 w 845438"/>
                  <a:gd name="connsiteY3" fmla="*/ 14845 h 1440807"/>
                  <a:gd name="connsiteX4" fmla="*/ 845438 w 845438"/>
                  <a:gd name="connsiteY4" fmla="*/ 0 h 144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438" h="1440807">
                    <a:moveTo>
                      <a:pt x="845438" y="0"/>
                    </a:moveTo>
                    <a:cubicBezTo>
                      <a:pt x="845438" y="0"/>
                      <a:pt x="845438" y="0"/>
                      <a:pt x="13588" y="1440807"/>
                    </a:cubicBezTo>
                    <a:cubicBezTo>
                      <a:pt x="8240" y="1424484"/>
                      <a:pt x="3710" y="1406742"/>
                      <a:pt x="0" y="1387583"/>
                    </a:cubicBezTo>
                    <a:cubicBezTo>
                      <a:pt x="0" y="1387583"/>
                      <a:pt x="0" y="1387583"/>
                      <a:pt x="792550" y="14845"/>
                    </a:cubicBezTo>
                    <a:cubicBezTo>
                      <a:pt x="810998" y="8479"/>
                      <a:pt x="828628" y="3530"/>
                      <a:pt x="8454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8" name="任意多边形 150"/>
              <p:cNvSpPr/>
              <p:nvPr>
                <p:custDataLst>
                  <p:tags r:id="rId9"/>
                </p:custDataLst>
              </p:nvPr>
            </p:nvSpPr>
            <p:spPr>
              <a:xfrm>
                <a:off x="2802949" y="5372565"/>
                <a:ext cx="689682" cy="1194565"/>
              </a:xfrm>
              <a:custGeom>
                <a:avLst/>
                <a:gdLst>
                  <a:gd name="connsiteX0" fmla="*/ 689682 w 689682"/>
                  <a:gd name="connsiteY0" fmla="*/ 0 h 1194565"/>
                  <a:gd name="connsiteX1" fmla="*/ 0 w 689682"/>
                  <a:gd name="connsiteY1" fmla="*/ 1194565 h 1194565"/>
                  <a:gd name="connsiteX2" fmla="*/ 4351 w 689682"/>
                  <a:gd name="connsiteY2" fmla="*/ 1110269 h 1194565"/>
                  <a:gd name="connsiteX3" fmla="*/ 618855 w 689682"/>
                  <a:gd name="connsiteY3" fmla="*/ 45917 h 1194565"/>
                  <a:gd name="connsiteX4" fmla="*/ 689682 w 689682"/>
                  <a:gd name="connsiteY4" fmla="*/ 0 h 1194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9682" h="1194565">
                    <a:moveTo>
                      <a:pt x="689682" y="0"/>
                    </a:moveTo>
                    <a:cubicBezTo>
                      <a:pt x="689682" y="0"/>
                      <a:pt x="689682" y="0"/>
                      <a:pt x="0" y="1194565"/>
                    </a:cubicBezTo>
                    <a:cubicBezTo>
                      <a:pt x="485" y="1166538"/>
                      <a:pt x="1663" y="1138911"/>
                      <a:pt x="4351" y="1110269"/>
                    </a:cubicBezTo>
                    <a:cubicBezTo>
                      <a:pt x="4351" y="1110269"/>
                      <a:pt x="4351" y="1110269"/>
                      <a:pt x="618855" y="45917"/>
                    </a:cubicBezTo>
                    <a:cubicBezTo>
                      <a:pt x="642316" y="29268"/>
                      <a:pt x="665653" y="14434"/>
                      <a:pt x="6896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9" name="任意多边形 149"/>
              <p:cNvSpPr/>
              <p:nvPr>
                <p:custDataLst>
                  <p:tags r:id="rId10"/>
                </p:custDataLst>
              </p:nvPr>
            </p:nvSpPr>
            <p:spPr>
              <a:xfrm>
                <a:off x="2981626" y="5381822"/>
                <a:ext cx="892612" cy="1487595"/>
              </a:xfrm>
              <a:custGeom>
                <a:avLst/>
                <a:gdLst>
                  <a:gd name="connsiteX0" fmla="*/ 892612 w 892612"/>
                  <a:gd name="connsiteY0" fmla="*/ 0 h 1487595"/>
                  <a:gd name="connsiteX1" fmla="*/ 99407 w 892612"/>
                  <a:gd name="connsiteY1" fmla="*/ 1373872 h 1487595"/>
                  <a:gd name="connsiteX2" fmla="*/ 33749 w 892612"/>
                  <a:gd name="connsiteY2" fmla="*/ 1487595 h 1487595"/>
                  <a:gd name="connsiteX3" fmla="*/ 8806 w 892612"/>
                  <a:gd name="connsiteY3" fmla="*/ 1487595 h 1487595"/>
                  <a:gd name="connsiteX4" fmla="*/ 0 w 892612"/>
                  <a:gd name="connsiteY4" fmla="*/ 1469290 h 1487595"/>
                  <a:gd name="connsiteX5" fmla="*/ 846279 w 892612"/>
                  <a:gd name="connsiteY5" fmla="*/ 3492 h 1487595"/>
                  <a:gd name="connsiteX6" fmla="*/ 892612 w 892612"/>
                  <a:gd name="connsiteY6" fmla="*/ 0 h 1487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612" h="1487595">
                    <a:moveTo>
                      <a:pt x="892612" y="0"/>
                    </a:moveTo>
                    <a:cubicBezTo>
                      <a:pt x="892612" y="0"/>
                      <a:pt x="892612" y="0"/>
                      <a:pt x="99407" y="1373872"/>
                    </a:cubicBezTo>
                    <a:lnTo>
                      <a:pt x="33749" y="1487595"/>
                    </a:lnTo>
                    <a:lnTo>
                      <a:pt x="8806" y="1487595"/>
                    </a:lnTo>
                    <a:lnTo>
                      <a:pt x="0" y="1469290"/>
                    </a:lnTo>
                    <a:cubicBezTo>
                      <a:pt x="0" y="1469290"/>
                      <a:pt x="0" y="1469290"/>
                      <a:pt x="846279" y="3492"/>
                    </a:cubicBezTo>
                    <a:cubicBezTo>
                      <a:pt x="862269" y="1383"/>
                      <a:pt x="877440" y="691"/>
                      <a:pt x="8926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0" name="任意多边形 148"/>
              <p:cNvSpPr/>
              <p:nvPr>
                <p:custDataLst>
                  <p:tags r:id="rId11"/>
                </p:custDataLst>
              </p:nvPr>
            </p:nvSpPr>
            <p:spPr>
              <a:xfrm>
                <a:off x="3100041" y="5410660"/>
                <a:ext cx="883628" cy="1458756"/>
              </a:xfrm>
              <a:custGeom>
                <a:avLst/>
                <a:gdLst>
                  <a:gd name="connsiteX0" fmla="*/ 842213 w 883628"/>
                  <a:gd name="connsiteY0" fmla="*/ 0 h 1458756"/>
                  <a:gd name="connsiteX1" fmla="*/ 883628 w 883628"/>
                  <a:gd name="connsiteY1" fmla="*/ 5026 h 1458756"/>
                  <a:gd name="connsiteX2" fmla="*/ 67343 w 883628"/>
                  <a:gd name="connsiteY2" fmla="*/ 1418874 h 1458756"/>
                  <a:gd name="connsiteX3" fmla="*/ 44317 w 883628"/>
                  <a:gd name="connsiteY3" fmla="*/ 1458756 h 1458756"/>
                  <a:gd name="connsiteX4" fmla="*/ 0 w 883628"/>
                  <a:gd name="connsiteY4" fmla="*/ 1458756 h 1458756"/>
                  <a:gd name="connsiteX5" fmla="*/ 7196 w 883628"/>
                  <a:gd name="connsiteY5" fmla="*/ 1446291 h 1458756"/>
                  <a:gd name="connsiteX6" fmla="*/ 842213 w 883628"/>
                  <a:gd name="connsiteY6" fmla="*/ 0 h 145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3628" h="1458756">
                    <a:moveTo>
                      <a:pt x="842213" y="0"/>
                    </a:moveTo>
                    <a:cubicBezTo>
                      <a:pt x="856563" y="731"/>
                      <a:pt x="870096" y="2879"/>
                      <a:pt x="883628" y="5026"/>
                    </a:cubicBezTo>
                    <a:cubicBezTo>
                      <a:pt x="883628" y="5026"/>
                      <a:pt x="883628" y="5026"/>
                      <a:pt x="67343" y="1418874"/>
                    </a:cubicBezTo>
                    <a:lnTo>
                      <a:pt x="44317" y="1458756"/>
                    </a:lnTo>
                    <a:lnTo>
                      <a:pt x="0" y="1458756"/>
                    </a:lnTo>
                    <a:lnTo>
                      <a:pt x="7196" y="1446291"/>
                    </a:lnTo>
                    <a:cubicBezTo>
                      <a:pt x="84672" y="1312099"/>
                      <a:pt x="291274" y="954254"/>
                      <a:pt x="8422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1" name="任意多边形 147"/>
              <p:cNvSpPr/>
              <p:nvPr>
                <p:custDataLst>
                  <p:tags r:id="rId12"/>
                </p:custDataLst>
              </p:nvPr>
            </p:nvSpPr>
            <p:spPr>
              <a:xfrm>
                <a:off x="2764377" y="5415763"/>
                <a:ext cx="576287" cy="998158"/>
              </a:xfrm>
              <a:custGeom>
                <a:avLst/>
                <a:gdLst>
                  <a:gd name="connsiteX0" fmla="*/ 576287 w 576287"/>
                  <a:gd name="connsiteY0" fmla="*/ 0 h 998158"/>
                  <a:gd name="connsiteX1" fmla="*/ 0 w 576287"/>
                  <a:gd name="connsiteY1" fmla="*/ 998158 h 998158"/>
                  <a:gd name="connsiteX2" fmla="*/ 22426 w 576287"/>
                  <a:gd name="connsiteY2" fmla="*/ 882555 h 998158"/>
                  <a:gd name="connsiteX3" fmla="*/ 487385 w 576287"/>
                  <a:gd name="connsiteY3" fmla="*/ 77223 h 998158"/>
                  <a:gd name="connsiteX4" fmla="*/ 576287 w 576287"/>
                  <a:gd name="connsiteY4" fmla="*/ 0 h 99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287" h="998158">
                    <a:moveTo>
                      <a:pt x="576287" y="0"/>
                    </a:moveTo>
                    <a:cubicBezTo>
                      <a:pt x="576287" y="0"/>
                      <a:pt x="576287" y="0"/>
                      <a:pt x="0" y="998158"/>
                    </a:cubicBezTo>
                    <a:cubicBezTo>
                      <a:pt x="4726" y="961188"/>
                      <a:pt x="12474" y="922181"/>
                      <a:pt x="22426" y="882555"/>
                    </a:cubicBezTo>
                    <a:cubicBezTo>
                      <a:pt x="22426" y="882555"/>
                      <a:pt x="22426" y="882555"/>
                      <a:pt x="487385" y="77223"/>
                    </a:cubicBezTo>
                    <a:cubicBezTo>
                      <a:pt x="516725" y="48792"/>
                      <a:pt x="546632" y="22578"/>
                      <a:pt x="576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2" name="任意多边形 146"/>
              <p:cNvSpPr/>
              <p:nvPr>
                <p:custDataLst>
                  <p:tags r:id="rId13"/>
                </p:custDataLst>
              </p:nvPr>
            </p:nvSpPr>
            <p:spPr>
              <a:xfrm>
                <a:off x="3227072" y="5446910"/>
                <a:ext cx="857794" cy="1422506"/>
              </a:xfrm>
              <a:custGeom>
                <a:avLst/>
                <a:gdLst>
                  <a:gd name="connsiteX0" fmla="*/ 821284 w 857794"/>
                  <a:gd name="connsiteY0" fmla="*/ 0 h 1422506"/>
                  <a:gd name="connsiteX1" fmla="*/ 857794 w 857794"/>
                  <a:gd name="connsiteY1" fmla="*/ 13522 h 1422506"/>
                  <a:gd name="connsiteX2" fmla="*/ 108221 w 857794"/>
                  <a:gd name="connsiteY2" fmla="*/ 1311821 h 1422506"/>
                  <a:gd name="connsiteX3" fmla="*/ 44317 w 857794"/>
                  <a:gd name="connsiteY3" fmla="*/ 1422506 h 1422506"/>
                  <a:gd name="connsiteX4" fmla="*/ 0 w 857794"/>
                  <a:gd name="connsiteY4" fmla="*/ 1422506 h 1422506"/>
                  <a:gd name="connsiteX5" fmla="*/ 31019 w 857794"/>
                  <a:gd name="connsiteY5" fmla="*/ 1368778 h 1422506"/>
                  <a:gd name="connsiteX6" fmla="*/ 821284 w 857794"/>
                  <a:gd name="connsiteY6" fmla="*/ 0 h 1422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794" h="1422506">
                    <a:moveTo>
                      <a:pt x="821284" y="0"/>
                    </a:moveTo>
                    <a:cubicBezTo>
                      <a:pt x="833999" y="3563"/>
                      <a:pt x="845897" y="8543"/>
                      <a:pt x="857794" y="13522"/>
                    </a:cubicBezTo>
                    <a:cubicBezTo>
                      <a:pt x="857794" y="13522"/>
                      <a:pt x="857794" y="13522"/>
                      <a:pt x="108221" y="1311821"/>
                    </a:cubicBezTo>
                    <a:lnTo>
                      <a:pt x="44317" y="1422506"/>
                    </a:lnTo>
                    <a:lnTo>
                      <a:pt x="0" y="1422506"/>
                    </a:lnTo>
                    <a:lnTo>
                      <a:pt x="31019" y="1368778"/>
                    </a:lnTo>
                    <a:cubicBezTo>
                      <a:pt x="143914" y="1173238"/>
                      <a:pt x="369704" y="782159"/>
                      <a:pt x="8212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3" name="任意多边形 145"/>
              <p:cNvSpPr/>
              <p:nvPr>
                <p:custDataLst>
                  <p:tags r:id="rId14"/>
                </p:custDataLst>
              </p:nvPr>
            </p:nvSpPr>
            <p:spPr>
              <a:xfrm>
                <a:off x="3356055" y="5497094"/>
                <a:ext cx="823913" cy="1372323"/>
              </a:xfrm>
              <a:custGeom>
                <a:avLst/>
                <a:gdLst>
                  <a:gd name="connsiteX0" fmla="*/ 792311 w 823913"/>
                  <a:gd name="connsiteY0" fmla="*/ 0 h 1372323"/>
                  <a:gd name="connsiteX1" fmla="*/ 793696 w 823913"/>
                  <a:gd name="connsiteY1" fmla="*/ 800 h 1372323"/>
                  <a:gd name="connsiteX2" fmla="*/ 823913 w 823913"/>
                  <a:gd name="connsiteY2" fmla="*/ 22024 h 1372323"/>
                  <a:gd name="connsiteX3" fmla="*/ 77036 w 823913"/>
                  <a:gd name="connsiteY3" fmla="*/ 1315653 h 1372323"/>
                  <a:gd name="connsiteX4" fmla="*/ 44317 w 823913"/>
                  <a:gd name="connsiteY4" fmla="*/ 1372323 h 1372323"/>
                  <a:gd name="connsiteX5" fmla="*/ 0 w 823913"/>
                  <a:gd name="connsiteY5" fmla="*/ 1372323 h 1372323"/>
                  <a:gd name="connsiteX6" fmla="*/ 44515 w 823913"/>
                  <a:gd name="connsiteY6" fmla="*/ 1295221 h 1372323"/>
                  <a:gd name="connsiteX7" fmla="*/ 792311 w 823913"/>
                  <a:gd name="connsiteY7" fmla="*/ 0 h 137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3" h="1372323">
                    <a:moveTo>
                      <a:pt x="792311" y="0"/>
                    </a:moveTo>
                    <a:cubicBezTo>
                      <a:pt x="793004" y="400"/>
                      <a:pt x="793004" y="400"/>
                      <a:pt x="793696" y="800"/>
                    </a:cubicBezTo>
                    <a:cubicBezTo>
                      <a:pt x="804083" y="6797"/>
                      <a:pt x="814344" y="14611"/>
                      <a:pt x="823913" y="22024"/>
                    </a:cubicBezTo>
                    <a:cubicBezTo>
                      <a:pt x="823913" y="22024"/>
                      <a:pt x="823913" y="22024"/>
                      <a:pt x="77036" y="1315653"/>
                    </a:cubicBezTo>
                    <a:lnTo>
                      <a:pt x="44317" y="1372323"/>
                    </a:lnTo>
                    <a:lnTo>
                      <a:pt x="0" y="1372323"/>
                    </a:lnTo>
                    <a:lnTo>
                      <a:pt x="44515" y="1295221"/>
                    </a:lnTo>
                    <a:cubicBezTo>
                      <a:pt x="170443" y="1077107"/>
                      <a:pt x="394316" y="689348"/>
                      <a:pt x="7923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4" name="任意多边形 144"/>
              <p:cNvSpPr/>
              <p:nvPr>
                <p:custDataLst>
                  <p:tags r:id="rId15"/>
                </p:custDataLst>
              </p:nvPr>
            </p:nvSpPr>
            <p:spPr>
              <a:xfrm>
                <a:off x="2753955" y="5509416"/>
                <a:ext cx="403655" cy="699151"/>
              </a:xfrm>
              <a:custGeom>
                <a:avLst/>
                <a:gdLst>
                  <a:gd name="connsiteX0" fmla="*/ 403655 w 403655"/>
                  <a:gd name="connsiteY0" fmla="*/ 0 h 699151"/>
                  <a:gd name="connsiteX1" fmla="*/ 0 w 403655"/>
                  <a:gd name="connsiteY1" fmla="*/ 699151 h 699151"/>
                  <a:gd name="connsiteX2" fmla="*/ 82792 w 403655"/>
                  <a:gd name="connsiteY2" fmla="*/ 478990 h 699151"/>
                  <a:gd name="connsiteX3" fmla="*/ 254386 w 403655"/>
                  <a:gd name="connsiteY3" fmla="*/ 181780 h 699151"/>
                  <a:gd name="connsiteX4" fmla="*/ 403655 w 403655"/>
                  <a:gd name="connsiteY4" fmla="*/ 0 h 69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655" h="699151">
                    <a:moveTo>
                      <a:pt x="403655" y="0"/>
                    </a:moveTo>
                    <a:cubicBezTo>
                      <a:pt x="403655" y="0"/>
                      <a:pt x="403655" y="0"/>
                      <a:pt x="0" y="699151"/>
                    </a:cubicBezTo>
                    <a:cubicBezTo>
                      <a:pt x="20719" y="628083"/>
                      <a:pt x="48861" y="553752"/>
                      <a:pt x="82792" y="478990"/>
                    </a:cubicBezTo>
                    <a:cubicBezTo>
                      <a:pt x="82792" y="478990"/>
                      <a:pt x="82792" y="478990"/>
                      <a:pt x="254386" y="181780"/>
                    </a:cubicBezTo>
                    <a:cubicBezTo>
                      <a:pt x="302167" y="115014"/>
                      <a:pt x="352467" y="53477"/>
                      <a:pt x="4036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5" name="任意多边形 143"/>
              <p:cNvSpPr/>
              <p:nvPr>
                <p:custDataLst>
                  <p:tags r:id="rId16"/>
                </p:custDataLst>
              </p:nvPr>
            </p:nvSpPr>
            <p:spPr>
              <a:xfrm>
                <a:off x="3485039" y="5558808"/>
                <a:ext cx="783375" cy="1310608"/>
              </a:xfrm>
              <a:custGeom>
                <a:avLst/>
                <a:gdLst>
                  <a:gd name="connsiteX0" fmla="*/ 756680 w 783375"/>
                  <a:gd name="connsiteY0" fmla="*/ 0 h 1310608"/>
                  <a:gd name="connsiteX1" fmla="*/ 783375 w 783375"/>
                  <a:gd name="connsiteY1" fmla="*/ 30523 h 1310608"/>
                  <a:gd name="connsiteX2" fmla="*/ 50163 w 783375"/>
                  <a:gd name="connsiteY2" fmla="*/ 1300484 h 1310608"/>
                  <a:gd name="connsiteX3" fmla="*/ 44318 w 783375"/>
                  <a:gd name="connsiteY3" fmla="*/ 1310608 h 1310608"/>
                  <a:gd name="connsiteX4" fmla="*/ 0 w 783375"/>
                  <a:gd name="connsiteY4" fmla="*/ 1310608 h 1310608"/>
                  <a:gd name="connsiteX5" fmla="*/ 14449 w 783375"/>
                  <a:gd name="connsiteY5" fmla="*/ 1285582 h 1310608"/>
                  <a:gd name="connsiteX6" fmla="*/ 756680 w 783375"/>
                  <a:gd name="connsiteY6" fmla="*/ 0 h 131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3375" h="1310608">
                    <a:moveTo>
                      <a:pt x="756680" y="0"/>
                    </a:moveTo>
                    <a:cubicBezTo>
                      <a:pt x="766124" y="9230"/>
                      <a:pt x="775567" y="18460"/>
                      <a:pt x="783375" y="30523"/>
                    </a:cubicBezTo>
                    <a:cubicBezTo>
                      <a:pt x="783375" y="30523"/>
                      <a:pt x="783375" y="30523"/>
                      <a:pt x="50163" y="1300484"/>
                    </a:cubicBezTo>
                    <a:lnTo>
                      <a:pt x="44318" y="1310608"/>
                    </a:lnTo>
                    <a:lnTo>
                      <a:pt x="0" y="1310608"/>
                    </a:lnTo>
                    <a:lnTo>
                      <a:pt x="14449" y="1285582"/>
                    </a:lnTo>
                    <a:cubicBezTo>
                      <a:pt x="139440" y="1069091"/>
                      <a:pt x="361647" y="684218"/>
                      <a:pt x="7566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 142"/>
              <p:cNvSpPr/>
              <p:nvPr>
                <p:custDataLst>
                  <p:tags r:id="rId17"/>
                </p:custDataLst>
              </p:nvPr>
            </p:nvSpPr>
            <p:spPr>
              <a:xfrm>
                <a:off x="3614023" y="5630782"/>
                <a:ext cx="736081" cy="1238634"/>
              </a:xfrm>
              <a:custGeom>
                <a:avLst/>
                <a:gdLst>
                  <a:gd name="connsiteX0" fmla="*/ 715126 w 736081"/>
                  <a:gd name="connsiteY0" fmla="*/ 0 h 1238634"/>
                  <a:gd name="connsiteX1" fmla="*/ 736081 w 736081"/>
                  <a:gd name="connsiteY1" fmla="*/ 40464 h 1238634"/>
                  <a:gd name="connsiteX2" fmla="*/ 96173 w 736081"/>
                  <a:gd name="connsiteY2" fmla="*/ 1148817 h 1238634"/>
                  <a:gd name="connsiteX3" fmla="*/ 44317 w 736081"/>
                  <a:gd name="connsiteY3" fmla="*/ 1238634 h 1238634"/>
                  <a:gd name="connsiteX4" fmla="*/ 0 w 736081"/>
                  <a:gd name="connsiteY4" fmla="*/ 1238634 h 1238634"/>
                  <a:gd name="connsiteX5" fmla="*/ 46707 w 736081"/>
                  <a:gd name="connsiteY5" fmla="*/ 1157736 h 1238634"/>
                  <a:gd name="connsiteX6" fmla="*/ 715126 w 736081"/>
                  <a:gd name="connsiteY6" fmla="*/ 0 h 1238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6081" h="1238634">
                    <a:moveTo>
                      <a:pt x="715126" y="0"/>
                    </a:moveTo>
                    <a:cubicBezTo>
                      <a:pt x="722930" y="12070"/>
                      <a:pt x="729915" y="25558"/>
                      <a:pt x="736081" y="40464"/>
                    </a:cubicBezTo>
                    <a:cubicBezTo>
                      <a:pt x="736081" y="40464"/>
                      <a:pt x="736081" y="40464"/>
                      <a:pt x="96173" y="1148817"/>
                    </a:cubicBezTo>
                    <a:lnTo>
                      <a:pt x="44317" y="1238634"/>
                    </a:lnTo>
                    <a:lnTo>
                      <a:pt x="0" y="1238634"/>
                    </a:lnTo>
                    <a:lnTo>
                      <a:pt x="46707" y="1157736"/>
                    </a:lnTo>
                    <a:cubicBezTo>
                      <a:pt x="176245" y="933368"/>
                      <a:pt x="383507" y="574381"/>
                      <a:pt x="7151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7" name="任意多边形 141"/>
              <p:cNvSpPr/>
              <p:nvPr>
                <p:custDataLst>
                  <p:tags r:id="rId18"/>
                </p:custDataLst>
              </p:nvPr>
            </p:nvSpPr>
            <p:spPr>
              <a:xfrm>
                <a:off x="3743006" y="5718881"/>
                <a:ext cx="680330" cy="1150536"/>
              </a:xfrm>
              <a:custGeom>
                <a:avLst/>
                <a:gdLst>
                  <a:gd name="connsiteX0" fmla="*/ 664262 w 680330"/>
                  <a:gd name="connsiteY0" fmla="*/ 0 h 1150536"/>
                  <a:gd name="connsiteX1" fmla="*/ 680330 w 680330"/>
                  <a:gd name="connsiteY1" fmla="*/ 48930 h 1150536"/>
                  <a:gd name="connsiteX2" fmla="*/ 75412 w 680330"/>
                  <a:gd name="connsiteY2" fmla="*/ 1096678 h 1150536"/>
                  <a:gd name="connsiteX3" fmla="*/ 44317 w 680330"/>
                  <a:gd name="connsiteY3" fmla="*/ 1150536 h 1150536"/>
                  <a:gd name="connsiteX4" fmla="*/ 0 w 680330"/>
                  <a:gd name="connsiteY4" fmla="*/ 1150536 h 1150536"/>
                  <a:gd name="connsiteX5" fmla="*/ 23987 w 680330"/>
                  <a:gd name="connsiteY5" fmla="*/ 1108989 h 1150536"/>
                  <a:gd name="connsiteX6" fmla="*/ 664262 w 680330"/>
                  <a:gd name="connsiteY6" fmla="*/ 0 h 115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330" h="1150536">
                    <a:moveTo>
                      <a:pt x="664262" y="0"/>
                    </a:moveTo>
                    <a:cubicBezTo>
                      <a:pt x="670436" y="14894"/>
                      <a:pt x="675792" y="31204"/>
                      <a:pt x="680330" y="48930"/>
                    </a:cubicBezTo>
                    <a:cubicBezTo>
                      <a:pt x="680330" y="48930"/>
                      <a:pt x="680330" y="48930"/>
                      <a:pt x="75412" y="1096678"/>
                    </a:cubicBezTo>
                    <a:lnTo>
                      <a:pt x="44317" y="1150536"/>
                    </a:lnTo>
                    <a:lnTo>
                      <a:pt x="0" y="1150536"/>
                    </a:lnTo>
                    <a:lnTo>
                      <a:pt x="23987" y="1108989"/>
                    </a:lnTo>
                    <a:cubicBezTo>
                      <a:pt x="148072" y="894069"/>
                      <a:pt x="346606" y="550196"/>
                      <a:pt x="664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8" name="任意多边形 140"/>
              <p:cNvSpPr/>
              <p:nvPr>
                <p:custDataLst>
                  <p:tags r:id="rId19"/>
                </p:custDataLst>
              </p:nvPr>
            </p:nvSpPr>
            <p:spPr>
              <a:xfrm>
                <a:off x="3870035" y="5819324"/>
                <a:ext cx="614984" cy="1050093"/>
              </a:xfrm>
              <a:custGeom>
                <a:avLst/>
                <a:gdLst>
                  <a:gd name="connsiteX0" fmla="*/ 606271 w 614984"/>
                  <a:gd name="connsiteY0" fmla="*/ 0 h 1050093"/>
                  <a:gd name="connsiteX1" fmla="*/ 614984 w 614984"/>
                  <a:gd name="connsiteY1" fmla="*/ 61668 h 1050093"/>
                  <a:gd name="connsiteX2" fmla="*/ 115513 w 614984"/>
                  <a:gd name="connsiteY2" fmla="*/ 926777 h 1050093"/>
                  <a:gd name="connsiteX3" fmla="*/ 44317 w 614984"/>
                  <a:gd name="connsiteY3" fmla="*/ 1050093 h 1050093"/>
                  <a:gd name="connsiteX4" fmla="*/ 0 w 614984"/>
                  <a:gd name="connsiteY4" fmla="*/ 1050093 h 1050093"/>
                  <a:gd name="connsiteX5" fmla="*/ 5653 w 614984"/>
                  <a:gd name="connsiteY5" fmla="*/ 1040301 h 1050093"/>
                  <a:gd name="connsiteX6" fmla="*/ 606271 w 614984"/>
                  <a:gd name="connsiteY6" fmla="*/ 0 h 105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4984" h="1050093">
                    <a:moveTo>
                      <a:pt x="606271" y="0"/>
                    </a:moveTo>
                    <a:cubicBezTo>
                      <a:pt x="610685" y="19540"/>
                      <a:pt x="613590" y="40096"/>
                      <a:pt x="614984" y="61668"/>
                    </a:cubicBezTo>
                    <a:cubicBezTo>
                      <a:pt x="614984" y="61668"/>
                      <a:pt x="614984" y="61668"/>
                      <a:pt x="115513" y="926777"/>
                    </a:cubicBezTo>
                    <a:lnTo>
                      <a:pt x="44317" y="1050093"/>
                    </a:lnTo>
                    <a:lnTo>
                      <a:pt x="0" y="1050093"/>
                    </a:lnTo>
                    <a:lnTo>
                      <a:pt x="5653" y="1040301"/>
                    </a:lnTo>
                    <a:cubicBezTo>
                      <a:pt x="122052" y="838692"/>
                      <a:pt x="308290" y="516118"/>
                      <a:pt x="6062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 139"/>
              <p:cNvSpPr/>
              <p:nvPr>
                <p:custDataLst>
                  <p:tags r:id="rId20"/>
                </p:custDataLst>
              </p:nvPr>
            </p:nvSpPr>
            <p:spPr>
              <a:xfrm>
                <a:off x="3999017" y="5938200"/>
                <a:ext cx="538932" cy="931217"/>
              </a:xfrm>
              <a:custGeom>
                <a:avLst/>
                <a:gdLst>
                  <a:gd name="connsiteX0" fmla="*/ 537639 w 538932"/>
                  <a:gd name="connsiteY0" fmla="*/ 0 h 931217"/>
                  <a:gd name="connsiteX1" fmla="*/ 537322 w 538932"/>
                  <a:gd name="connsiteY1" fmla="*/ 77309 h 931217"/>
                  <a:gd name="connsiteX2" fmla="*/ 98704 w 538932"/>
                  <a:gd name="connsiteY2" fmla="*/ 837017 h 931217"/>
                  <a:gd name="connsiteX3" fmla="*/ 44318 w 538932"/>
                  <a:gd name="connsiteY3" fmla="*/ 931217 h 931217"/>
                  <a:gd name="connsiteX4" fmla="*/ 0 w 538932"/>
                  <a:gd name="connsiteY4" fmla="*/ 931217 h 931217"/>
                  <a:gd name="connsiteX5" fmla="*/ 50362 w 538932"/>
                  <a:gd name="connsiteY5" fmla="*/ 843989 h 931217"/>
                  <a:gd name="connsiteX6" fmla="*/ 537639 w 538932"/>
                  <a:gd name="connsiteY6" fmla="*/ 0 h 931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932" h="931217">
                    <a:moveTo>
                      <a:pt x="537639" y="0"/>
                    </a:moveTo>
                    <a:cubicBezTo>
                      <a:pt x="539590" y="23807"/>
                      <a:pt x="539211" y="50049"/>
                      <a:pt x="537322" y="77309"/>
                    </a:cubicBezTo>
                    <a:cubicBezTo>
                      <a:pt x="537322" y="77309"/>
                      <a:pt x="537322" y="77309"/>
                      <a:pt x="98704" y="837017"/>
                    </a:cubicBezTo>
                    <a:lnTo>
                      <a:pt x="44318" y="931217"/>
                    </a:lnTo>
                    <a:lnTo>
                      <a:pt x="0" y="931217"/>
                    </a:lnTo>
                    <a:lnTo>
                      <a:pt x="50362" y="843989"/>
                    </a:lnTo>
                    <a:cubicBezTo>
                      <a:pt x="156981" y="659318"/>
                      <a:pt x="312064" y="390707"/>
                      <a:pt x="53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 138"/>
              <p:cNvSpPr/>
              <p:nvPr>
                <p:custDataLst>
                  <p:tags r:id="rId21"/>
                </p:custDataLst>
              </p:nvPr>
            </p:nvSpPr>
            <p:spPr>
              <a:xfrm>
                <a:off x="4128002" y="6080530"/>
                <a:ext cx="455464" cy="788887"/>
              </a:xfrm>
              <a:custGeom>
                <a:avLst/>
                <a:gdLst>
                  <a:gd name="connsiteX0" fmla="*/ 455464 w 455464"/>
                  <a:gd name="connsiteY0" fmla="*/ 0 h 788887"/>
                  <a:gd name="connsiteX1" fmla="*/ 440416 w 455464"/>
                  <a:gd name="connsiteY1" fmla="*/ 102823 h 788887"/>
                  <a:gd name="connsiteX2" fmla="*/ 88431 w 455464"/>
                  <a:gd name="connsiteY2" fmla="*/ 712479 h 788887"/>
                  <a:gd name="connsiteX3" fmla="*/ 44317 w 455464"/>
                  <a:gd name="connsiteY3" fmla="*/ 788887 h 788887"/>
                  <a:gd name="connsiteX4" fmla="*/ 0 w 455464"/>
                  <a:gd name="connsiteY4" fmla="*/ 788887 h 788887"/>
                  <a:gd name="connsiteX5" fmla="*/ 35594 w 455464"/>
                  <a:gd name="connsiteY5" fmla="*/ 727235 h 788887"/>
                  <a:gd name="connsiteX6" fmla="*/ 455464 w 455464"/>
                  <a:gd name="connsiteY6" fmla="*/ 0 h 788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5464" h="788887">
                    <a:moveTo>
                      <a:pt x="455464" y="0"/>
                    </a:moveTo>
                    <a:cubicBezTo>
                      <a:pt x="451686" y="33729"/>
                      <a:pt x="447216" y="67059"/>
                      <a:pt x="440416" y="102823"/>
                    </a:cubicBezTo>
                    <a:cubicBezTo>
                      <a:pt x="440416" y="102823"/>
                      <a:pt x="440416" y="102823"/>
                      <a:pt x="88431" y="712479"/>
                    </a:cubicBezTo>
                    <a:lnTo>
                      <a:pt x="44317" y="788887"/>
                    </a:lnTo>
                    <a:lnTo>
                      <a:pt x="0" y="788887"/>
                    </a:lnTo>
                    <a:lnTo>
                      <a:pt x="35594" y="727235"/>
                    </a:lnTo>
                    <a:cubicBezTo>
                      <a:pt x="127465" y="568111"/>
                      <a:pt x="261094" y="336658"/>
                      <a:pt x="4554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51" name="任意多边形 137"/>
              <p:cNvSpPr/>
              <p:nvPr>
                <p:custDataLst>
                  <p:tags r:id="rId22"/>
                </p:custDataLst>
              </p:nvPr>
            </p:nvSpPr>
            <p:spPr>
              <a:xfrm>
                <a:off x="4256988" y="6262435"/>
                <a:ext cx="350441" cy="606982"/>
              </a:xfrm>
              <a:custGeom>
                <a:avLst/>
                <a:gdLst>
                  <a:gd name="connsiteX0" fmla="*/ 350441 w 350441"/>
                  <a:gd name="connsiteY0" fmla="*/ 0 h 606982"/>
                  <a:gd name="connsiteX1" fmla="*/ 302636 w 350441"/>
                  <a:gd name="connsiteY1" fmla="*/ 159559 h 606982"/>
                  <a:gd name="connsiteX2" fmla="*/ 92049 w 350441"/>
                  <a:gd name="connsiteY2" fmla="*/ 524307 h 606982"/>
                  <a:gd name="connsiteX3" fmla="*/ 44317 w 350441"/>
                  <a:gd name="connsiteY3" fmla="*/ 606982 h 606982"/>
                  <a:gd name="connsiteX4" fmla="*/ 0 w 350441"/>
                  <a:gd name="connsiteY4" fmla="*/ 606982 h 606982"/>
                  <a:gd name="connsiteX5" fmla="*/ 28827 w 350441"/>
                  <a:gd name="connsiteY5" fmla="*/ 557052 h 606982"/>
                  <a:gd name="connsiteX6" fmla="*/ 350441 w 350441"/>
                  <a:gd name="connsiteY6" fmla="*/ 0 h 60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441" h="606982">
                    <a:moveTo>
                      <a:pt x="350441" y="0"/>
                    </a:moveTo>
                    <a:cubicBezTo>
                      <a:pt x="338221" y="51550"/>
                      <a:pt x="322286" y="104737"/>
                      <a:pt x="302636" y="159559"/>
                    </a:cubicBezTo>
                    <a:cubicBezTo>
                      <a:pt x="302636" y="159559"/>
                      <a:pt x="302636" y="159559"/>
                      <a:pt x="92049" y="524307"/>
                    </a:cubicBezTo>
                    <a:lnTo>
                      <a:pt x="44317" y="606982"/>
                    </a:lnTo>
                    <a:lnTo>
                      <a:pt x="0" y="606982"/>
                    </a:lnTo>
                    <a:lnTo>
                      <a:pt x="28827" y="557052"/>
                    </a:lnTo>
                    <a:cubicBezTo>
                      <a:pt x="99198" y="435165"/>
                      <a:pt x="201556" y="257876"/>
                      <a:pt x="350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52" name="任意多边形 136"/>
              <p:cNvSpPr/>
              <p:nvPr>
                <p:custDataLst>
                  <p:tags r:id="rId23"/>
                </p:custDataLst>
              </p:nvPr>
            </p:nvSpPr>
            <p:spPr>
              <a:xfrm>
                <a:off x="4384017" y="6554888"/>
                <a:ext cx="181594" cy="314529"/>
              </a:xfrm>
              <a:custGeom>
                <a:avLst/>
                <a:gdLst>
                  <a:gd name="connsiteX0" fmla="*/ 181594 w 181594"/>
                  <a:gd name="connsiteY0" fmla="*/ 0 h 314529"/>
                  <a:gd name="connsiteX1" fmla="*/ 100989 w 181594"/>
                  <a:gd name="connsiteY1" fmla="*/ 187001 h 314529"/>
                  <a:gd name="connsiteX2" fmla="*/ 44195 w 181594"/>
                  <a:gd name="connsiteY2" fmla="*/ 273100 h 314529"/>
                  <a:gd name="connsiteX3" fmla="*/ 9396 w 181594"/>
                  <a:gd name="connsiteY3" fmla="*/ 314529 h 314529"/>
                  <a:gd name="connsiteX4" fmla="*/ 0 w 181594"/>
                  <a:gd name="connsiteY4" fmla="*/ 314529 h 314529"/>
                  <a:gd name="connsiteX5" fmla="*/ 181594 w 181594"/>
                  <a:gd name="connsiteY5" fmla="*/ 0 h 314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594" h="314529">
                    <a:moveTo>
                      <a:pt x="181594" y="0"/>
                    </a:moveTo>
                    <a:cubicBezTo>
                      <a:pt x="162164" y="64117"/>
                      <a:pt x="136056" y="126263"/>
                      <a:pt x="100989" y="187001"/>
                    </a:cubicBezTo>
                    <a:cubicBezTo>
                      <a:pt x="83455" y="217370"/>
                      <a:pt x="64497" y="245976"/>
                      <a:pt x="44195" y="273100"/>
                    </a:cubicBezTo>
                    <a:lnTo>
                      <a:pt x="9396" y="314529"/>
                    </a:lnTo>
                    <a:lnTo>
                      <a:pt x="0" y="314529"/>
                    </a:lnTo>
                    <a:lnTo>
                      <a:pt x="1815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1" name="组合 10"/>
          <p:cNvGrpSpPr/>
          <p:nvPr userDrawn="1">
            <p:custDataLst>
              <p:tags r:id="rId24"/>
            </p:custDataLst>
          </p:nvPr>
        </p:nvGrpSpPr>
        <p:grpSpPr>
          <a:xfrm>
            <a:off x="10436225" y="-8890"/>
            <a:ext cx="1755140" cy="1172845"/>
            <a:chOff x="14243" y="-25"/>
            <a:chExt cx="4956" cy="3312"/>
          </a:xfrm>
        </p:grpSpPr>
        <p:sp>
          <p:nvSpPr>
            <p:cNvPr id="13" name="Freeform 11"/>
            <p:cNvSpPr/>
            <p:nvPr userDrawn="1">
              <p:custDataLst>
                <p:tags r:id="rId25"/>
              </p:custDataLst>
            </p:nvPr>
          </p:nvSpPr>
          <p:spPr bwMode="auto">
            <a:xfrm>
              <a:off x="16525" y="0"/>
              <a:ext cx="2675" cy="2430"/>
            </a:xfrm>
            <a:custGeom>
              <a:avLst/>
              <a:gdLst>
                <a:gd name="T0" fmla="*/ 324 w 952"/>
                <a:gd name="T1" fmla="*/ 0 h 864"/>
                <a:gd name="T2" fmla="*/ 296 w 952"/>
                <a:gd name="T3" fmla="*/ 376 h 864"/>
                <a:gd name="T4" fmla="*/ 536 w 952"/>
                <a:gd name="T5" fmla="*/ 700 h 864"/>
                <a:gd name="T6" fmla="*/ 952 w 952"/>
                <a:gd name="T7" fmla="*/ 768 h 864"/>
                <a:gd name="T8" fmla="*/ 952 w 952"/>
                <a:gd name="T9" fmla="*/ 0 h 864"/>
                <a:gd name="T10" fmla="*/ 324 w 952"/>
                <a:gd name="T11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2" h="864">
                  <a:moveTo>
                    <a:pt x="324" y="0"/>
                  </a:moveTo>
                  <a:cubicBezTo>
                    <a:pt x="324" y="0"/>
                    <a:pt x="488" y="152"/>
                    <a:pt x="296" y="376"/>
                  </a:cubicBezTo>
                  <a:cubicBezTo>
                    <a:pt x="296" y="376"/>
                    <a:pt x="0" y="864"/>
                    <a:pt x="536" y="700"/>
                  </a:cubicBezTo>
                  <a:cubicBezTo>
                    <a:pt x="536" y="700"/>
                    <a:pt x="796" y="616"/>
                    <a:pt x="952" y="768"/>
                  </a:cubicBezTo>
                  <a:cubicBezTo>
                    <a:pt x="952" y="0"/>
                    <a:pt x="952" y="0"/>
                    <a:pt x="952" y="0"/>
                  </a:cubicBezTo>
                  <a:lnTo>
                    <a:pt x="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grpSp>
          <p:nvGrpSpPr>
            <p:cNvPr id="54" name="组合 53"/>
            <p:cNvGrpSpPr/>
            <p:nvPr userDrawn="1">
              <p:custDataLst>
                <p:tags r:id="rId26"/>
              </p:custDataLst>
            </p:nvPr>
          </p:nvGrpSpPr>
          <p:grpSpPr>
            <a:xfrm>
              <a:off x="14243" y="-25"/>
              <a:ext cx="4133" cy="3313"/>
              <a:chOff x="9044119" y="-15877"/>
              <a:chExt cx="2624337" cy="2103905"/>
            </a:xfrm>
          </p:grpSpPr>
          <p:sp>
            <p:nvSpPr>
              <p:cNvPr id="63" name="任意多边形 122"/>
              <p:cNvSpPr/>
              <p:nvPr>
                <p:custDataLst>
                  <p:tags r:id="rId27"/>
                </p:custDataLst>
              </p:nvPr>
            </p:nvSpPr>
            <p:spPr>
              <a:xfrm>
                <a:off x="9044119" y="-15876"/>
                <a:ext cx="407785" cy="706307"/>
              </a:xfrm>
              <a:custGeom>
                <a:avLst/>
                <a:gdLst>
                  <a:gd name="connsiteX0" fmla="*/ 255661 w 302156"/>
                  <a:gd name="connsiteY0" fmla="*/ 0 h 523351"/>
                  <a:gd name="connsiteX1" fmla="*/ 302156 w 302156"/>
                  <a:gd name="connsiteY1" fmla="*/ 0 h 523351"/>
                  <a:gd name="connsiteX2" fmla="*/ 285876 w 302156"/>
                  <a:gd name="connsiteY2" fmla="*/ 28198 h 523351"/>
                  <a:gd name="connsiteX3" fmla="*/ 0 w 302156"/>
                  <a:gd name="connsiteY3" fmla="*/ 523351 h 523351"/>
                  <a:gd name="connsiteX4" fmla="*/ 86860 w 302156"/>
                  <a:gd name="connsiteY4" fmla="*/ 292372 h 523351"/>
                  <a:gd name="connsiteX5" fmla="*/ 207463 w 302156"/>
                  <a:gd name="connsiteY5" fmla="*/ 83480 h 523351"/>
                  <a:gd name="connsiteX6" fmla="*/ 255661 w 302156"/>
                  <a:gd name="connsiteY6" fmla="*/ 0 h 52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2156" h="523351">
                    <a:moveTo>
                      <a:pt x="255661" y="0"/>
                    </a:moveTo>
                    <a:lnTo>
                      <a:pt x="302156" y="0"/>
                    </a:lnTo>
                    <a:lnTo>
                      <a:pt x="285876" y="28198"/>
                    </a:lnTo>
                    <a:cubicBezTo>
                      <a:pt x="223325" y="136541"/>
                      <a:pt x="132341" y="294130"/>
                      <a:pt x="0" y="523351"/>
                    </a:cubicBezTo>
                    <a:cubicBezTo>
                      <a:pt x="21737" y="448790"/>
                      <a:pt x="51262" y="370808"/>
                      <a:pt x="86860" y="292372"/>
                    </a:cubicBezTo>
                    <a:cubicBezTo>
                      <a:pt x="86860" y="292372"/>
                      <a:pt x="86860" y="292372"/>
                      <a:pt x="207463" y="83480"/>
                    </a:cubicBezTo>
                    <a:lnTo>
                      <a:pt x="255661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64" name="任意多边形 121"/>
              <p:cNvSpPr/>
              <p:nvPr>
                <p:custDataLst>
                  <p:tags r:id="rId28"/>
                </p:custDataLst>
              </p:nvPr>
            </p:nvSpPr>
            <p:spPr>
              <a:xfrm>
                <a:off x="9058874" y="-15876"/>
                <a:ext cx="575657" cy="997070"/>
              </a:xfrm>
              <a:custGeom>
                <a:avLst/>
                <a:gdLst>
                  <a:gd name="connsiteX0" fmla="*/ 380051 w 426544"/>
                  <a:gd name="connsiteY0" fmla="*/ 0 h 738797"/>
                  <a:gd name="connsiteX1" fmla="*/ 426544 w 426544"/>
                  <a:gd name="connsiteY1" fmla="*/ 0 h 738797"/>
                  <a:gd name="connsiteX2" fmla="*/ 408138 w 426544"/>
                  <a:gd name="connsiteY2" fmla="*/ 31881 h 738797"/>
                  <a:gd name="connsiteX3" fmla="*/ 0 w 426544"/>
                  <a:gd name="connsiteY3" fmla="*/ 738797 h 738797"/>
                  <a:gd name="connsiteX4" fmla="*/ 23528 w 426544"/>
                  <a:gd name="connsiteY4" fmla="*/ 617513 h 738797"/>
                  <a:gd name="connsiteX5" fmla="*/ 350321 w 426544"/>
                  <a:gd name="connsiteY5" fmla="*/ 51493 h 738797"/>
                  <a:gd name="connsiteX6" fmla="*/ 380051 w 426544"/>
                  <a:gd name="connsiteY6" fmla="*/ 0 h 7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6544" h="738797">
                    <a:moveTo>
                      <a:pt x="380051" y="0"/>
                    </a:moveTo>
                    <a:lnTo>
                      <a:pt x="426544" y="0"/>
                    </a:lnTo>
                    <a:lnTo>
                      <a:pt x="408138" y="31881"/>
                    </a:lnTo>
                    <a:cubicBezTo>
                      <a:pt x="318835" y="186559"/>
                      <a:pt x="188939" y="411545"/>
                      <a:pt x="0" y="738797"/>
                    </a:cubicBezTo>
                    <a:cubicBezTo>
                      <a:pt x="4959" y="700009"/>
                      <a:pt x="13087" y="659086"/>
                      <a:pt x="23528" y="617513"/>
                    </a:cubicBezTo>
                    <a:cubicBezTo>
                      <a:pt x="23528" y="617513"/>
                      <a:pt x="23528" y="617513"/>
                      <a:pt x="350321" y="51493"/>
                    </a:cubicBezTo>
                    <a:lnTo>
                      <a:pt x="380051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65" name="任意多边形 120"/>
              <p:cNvSpPr/>
              <p:nvPr>
                <p:custDataLst>
                  <p:tags r:id="rId29"/>
                </p:custDataLst>
              </p:nvPr>
            </p:nvSpPr>
            <p:spPr>
              <a:xfrm>
                <a:off x="9113492" y="-15876"/>
                <a:ext cx="700903" cy="1213998"/>
              </a:xfrm>
              <a:custGeom>
                <a:avLst/>
                <a:gdLst>
                  <a:gd name="connsiteX0" fmla="*/ 472852 w 519347"/>
                  <a:gd name="connsiteY0" fmla="*/ 0 h 899534"/>
                  <a:gd name="connsiteX1" fmla="*/ 519347 w 519347"/>
                  <a:gd name="connsiteY1" fmla="*/ 0 h 899534"/>
                  <a:gd name="connsiteX2" fmla="*/ 488447 w 519347"/>
                  <a:gd name="connsiteY2" fmla="*/ 53520 h 899534"/>
                  <a:gd name="connsiteX3" fmla="*/ 0 w 519347"/>
                  <a:gd name="connsiteY3" fmla="*/ 899534 h 899534"/>
                  <a:gd name="connsiteX4" fmla="*/ 4566 w 519347"/>
                  <a:gd name="connsiteY4" fmla="*/ 811095 h 899534"/>
                  <a:gd name="connsiteX5" fmla="*/ 436464 w 519347"/>
                  <a:gd name="connsiteY5" fmla="*/ 63025 h 899534"/>
                  <a:gd name="connsiteX6" fmla="*/ 472852 w 519347"/>
                  <a:gd name="connsiteY6" fmla="*/ 0 h 89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9347" h="899534">
                    <a:moveTo>
                      <a:pt x="472852" y="0"/>
                    </a:moveTo>
                    <a:lnTo>
                      <a:pt x="519347" y="0"/>
                    </a:lnTo>
                    <a:lnTo>
                      <a:pt x="488447" y="53520"/>
                    </a:lnTo>
                    <a:cubicBezTo>
                      <a:pt x="381572" y="238633"/>
                      <a:pt x="226117" y="507889"/>
                      <a:pt x="0" y="899534"/>
                    </a:cubicBezTo>
                    <a:cubicBezTo>
                      <a:pt x="510" y="870130"/>
                      <a:pt x="1746" y="841145"/>
                      <a:pt x="4566" y="811095"/>
                    </a:cubicBezTo>
                    <a:cubicBezTo>
                      <a:pt x="4566" y="811095"/>
                      <a:pt x="4566" y="811095"/>
                      <a:pt x="436464" y="63025"/>
                    </a:cubicBezTo>
                    <a:lnTo>
                      <a:pt x="472852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66" name="任意多边形 119"/>
              <p:cNvSpPr/>
              <p:nvPr>
                <p:custDataLst>
                  <p:tags r:id="rId30"/>
                </p:custDataLst>
              </p:nvPr>
            </p:nvSpPr>
            <p:spPr>
              <a:xfrm>
                <a:off x="9184090" y="-15876"/>
                <a:ext cx="812932" cy="1394769"/>
              </a:xfrm>
              <a:custGeom>
                <a:avLst/>
                <a:gdLst>
                  <a:gd name="connsiteX0" fmla="*/ 555861 w 602357"/>
                  <a:gd name="connsiteY0" fmla="*/ 0 h 1033480"/>
                  <a:gd name="connsiteX1" fmla="*/ 602357 w 602357"/>
                  <a:gd name="connsiteY1" fmla="*/ 0 h 1033480"/>
                  <a:gd name="connsiteX2" fmla="*/ 552857 w 602357"/>
                  <a:gd name="connsiteY2" fmla="*/ 85735 h 1033480"/>
                  <a:gd name="connsiteX3" fmla="*/ 5677 w 602357"/>
                  <a:gd name="connsiteY3" fmla="*/ 1033480 h 1033480"/>
                  <a:gd name="connsiteX4" fmla="*/ 0 w 602357"/>
                  <a:gd name="connsiteY4" fmla="*/ 962780 h 1033480"/>
                  <a:gd name="connsiteX5" fmla="*/ 503909 w 602357"/>
                  <a:gd name="connsiteY5" fmla="*/ 89985 h 1033480"/>
                  <a:gd name="connsiteX6" fmla="*/ 555861 w 602357"/>
                  <a:gd name="connsiteY6" fmla="*/ 0 h 1033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2357" h="1033480">
                    <a:moveTo>
                      <a:pt x="555861" y="0"/>
                    </a:moveTo>
                    <a:lnTo>
                      <a:pt x="602357" y="0"/>
                    </a:lnTo>
                    <a:lnTo>
                      <a:pt x="552857" y="85735"/>
                    </a:lnTo>
                    <a:cubicBezTo>
                      <a:pt x="433131" y="293108"/>
                      <a:pt x="258983" y="594741"/>
                      <a:pt x="5677" y="1033480"/>
                    </a:cubicBezTo>
                    <a:cubicBezTo>
                      <a:pt x="1914" y="1011477"/>
                      <a:pt x="594" y="986919"/>
                      <a:pt x="0" y="962780"/>
                    </a:cubicBezTo>
                    <a:cubicBezTo>
                      <a:pt x="0" y="962780"/>
                      <a:pt x="0" y="962780"/>
                      <a:pt x="503909" y="89985"/>
                    </a:cubicBezTo>
                    <a:lnTo>
                      <a:pt x="555861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67" name="任意多边形 118"/>
              <p:cNvSpPr/>
              <p:nvPr>
                <p:custDataLst>
                  <p:tags r:id="rId31"/>
                </p:custDataLst>
              </p:nvPr>
            </p:nvSpPr>
            <p:spPr>
              <a:xfrm>
                <a:off x="9267546" y="-15876"/>
                <a:ext cx="912104" cy="1546484"/>
              </a:xfrm>
              <a:custGeom>
                <a:avLst/>
                <a:gdLst>
                  <a:gd name="connsiteX0" fmla="*/ 629345 w 675840"/>
                  <a:gd name="connsiteY0" fmla="*/ 0 h 1145896"/>
                  <a:gd name="connsiteX1" fmla="*/ 675840 w 675840"/>
                  <a:gd name="connsiteY1" fmla="*/ 0 h 1145896"/>
                  <a:gd name="connsiteX2" fmla="*/ 673914 w 675840"/>
                  <a:gd name="connsiteY2" fmla="*/ 3335 h 1145896"/>
                  <a:gd name="connsiteX3" fmla="*/ 14256 w 675840"/>
                  <a:gd name="connsiteY3" fmla="*/ 1145896 h 1145896"/>
                  <a:gd name="connsiteX4" fmla="*/ 0 w 675840"/>
                  <a:gd name="connsiteY4" fmla="*/ 1090056 h 1145896"/>
                  <a:gd name="connsiteX5" fmla="*/ 618876 w 675840"/>
                  <a:gd name="connsiteY5" fmla="*/ 18132 h 1145896"/>
                  <a:gd name="connsiteX6" fmla="*/ 629345 w 675840"/>
                  <a:gd name="connsiteY6" fmla="*/ 0 h 1145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840" h="1145896">
                    <a:moveTo>
                      <a:pt x="629345" y="0"/>
                    </a:moveTo>
                    <a:lnTo>
                      <a:pt x="675840" y="0"/>
                    </a:lnTo>
                    <a:lnTo>
                      <a:pt x="673914" y="3335"/>
                    </a:lnTo>
                    <a:cubicBezTo>
                      <a:pt x="546073" y="224762"/>
                      <a:pt x="341528" y="579044"/>
                      <a:pt x="14256" y="1145896"/>
                    </a:cubicBezTo>
                    <a:cubicBezTo>
                      <a:pt x="8645" y="1128771"/>
                      <a:pt x="3893" y="1110157"/>
                      <a:pt x="0" y="1090056"/>
                    </a:cubicBezTo>
                    <a:cubicBezTo>
                      <a:pt x="0" y="1090056"/>
                      <a:pt x="0" y="1090056"/>
                      <a:pt x="618876" y="18132"/>
                    </a:cubicBezTo>
                    <a:lnTo>
                      <a:pt x="629345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68" name="任意多边形 117"/>
              <p:cNvSpPr/>
              <p:nvPr>
                <p:custDataLst>
                  <p:tags r:id="rId32"/>
                </p:custDataLst>
              </p:nvPr>
            </p:nvSpPr>
            <p:spPr>
              <a:xfrm>
                <a:off x="9366478" y="-15876"/>
                <a:ext cx="995799" cy="1675374"/>
              </a:xfrm>
              <a:custGeom>
                <a:avLst/>
                <a:gdLst>
                  <a:gd name="connsiteX0" fmla="*/ 691359 w 737856"/>
                  <a:gd name="connsiteY0" fmla="*/ 0 h 1241399"/>
                  <a:gd name="connsiteX1" fmla="*/ 737856 w 737856"/>
                  <a:gd name="connsiteY1" fmla="*/ 0 h 1241399"/>
                  <a:gd name="connsiteX2" fmla="*/ 713003 w 737856"/>
                  <a:gd name="connsiteY2" fmla="*/ 43046 h 1241399"/>
                  <a:gd name="connsiteX3" fmla="*/ 21133 w 737856"/>
                  <a:gd name="connsiteY3" fmla="*/ 1241399 h 1241399"/>
                  <a:gd name="connsiteX4" fmla="*/ 0 w 737856"/>
                  <a:gd name="connsiteY4" fmla="*/ 1197470 h 1241399"/>
                  <a:gd name="connsiteX5" fmla="*/ 660831 w 737856"/>
                  <a:gd name="connsiteY5" fmla="*/ 52877 h 1241399"/>
                  <a:gd name="connsiteX6" fmla="*/ 691359 w 737856"/>
                  <a:gd name="connsiteY6" fmla="*/ 0 h 124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856" h="1241399">
                    <a:moveTo>
                      <a:pt x="691359" y="0"/>
                    </a:moveTo>
                    <a:lnTo>
                      <a:pt x="737856" y="0"/>
                    </a:lnTo>
                    <a:lnTo>
                      <a:pt x="713003" y="43046"/>
                    </a:lnTo>
                    <a:cubicBezTo>
                      <a:pt x="578920" y="275285"/>
                      <a:pt x="364386" y="646867"/>
                      <a:pt x="21133" y="1241399"/>
                    </a:cubicBezTo>
                    <a:cubicBezTo>
                      <a:pt x="13803" y="1227252"/>
                      <a:pt x="6472" y="1213104"/>
                      <a:pt x="0" y="1197470"/>
                    </a:cubicBezTo>
                    <a:cubicBezTo>
                      <a:pt x="0" y="1197470"/>
                      <a:pt x="0" y="1197470"/>
                      <a:pt x="660831" y="52877"/>
                    </a:cubicBezTo>
                    <a:lnTo>
                      <a:pt x="691359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69" name="任意多边形 116"/>
              <p:cNvSpPr/>
              <p:nvPr>
                <p:custDataLst>
                  <p:tags r:id="rId33"/>
                </p:custDataLst>
              </p:nvPr>
            </p:nvSpPr>
            <p:spPr>
              <a:xfrm>
                <a:off x="9478515" y="-15876"/>
                <a:ext cx="1066392" cy="1785584"/>
              </a:xfrm>
              <a:custGeom>
                <a:avLst/>
                <a:gdLst>
                  <a:gd name="connsiteX0" fmla="*/ 743667 w 790163"/>
                  <a:gd name="connsiteY0" fmla="*/ 0 h 1323061"/>
                  <a:gd name="connsiteX1" fmla="*/ 790163 w 790163"/>
                  <a:gd name="connsiteY1" fmla="*/ 0 h 1323061"/>
                  <a:gd name="connsiteX2" fmla="*/ 738294 w 790163"/>
                  <a:gd name="connsiteY2" fmla="*/ 89838 h 1323061"/>
                  <a:gd name="connsiteX3" fmla="*/ 26293 w 790163"/>
                  <a:gd name="connsiteY3" fmla="*/ 1323061 h 1323061"/>
                  <a:gd name="connsiteX4" fmla="*/ 0 w 790163"/>
                  <a:gd name="connsiteY4" fmla="*/ 1288068 h 1323061"/>
                  <a:gd name="connsiteX5" fmla="*/ 688336 w 790163"/>
                  <a:gd name="connsiteY5" fmla="*/ 95836 h 1323061"/>
                  <a:gd name="connsiteX6" fmla="*/ 743667 w 790163"/>
                  <a:gd name="connsiteY6" fmla="*/ 0 h 132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163" h="1323061">
                    <a:moveTo>
                      <a:pt x="743667" y="0"/>
                    </a:moveTo>
                    <a:lnTo>
                      <a:pt x="790163" y="0"/>
                    </a:lnTo>
                    <a:lnTo>
                      <a:pt x="738294" y="89838"/>
                    </a:lnTo>
                    <a:cubicBezTo>
                      <a:pt x="600310" y="328835"/>
                      <a:pt x="379534" y="711229"/>
                      <a:pt x="26293" y="1323061"/>
                    </a:cubicBezTo>
                    <a:cubicBezTo>
                      <a:pt x="17243" y="1311892"/>
                      <a:pt x="8193" y="1300723"/>
                      <a:pt x="0" y="1288068"/>
                    </a:cubicBezTo>
                    <a:cubicBezTo>
                      <a:pt x="0" y="1288068"/>
                      <a:pt x="0" y="1288068"/>
                      <a:pt x="688336" y="95836"/>
                    </a:cubicBezTo>
                    <a:lnTo>
                      <a:pt x="743667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0" name="任意多边形 115"/>
              <p:cNvSpPr/>
              <p:nvPr>
                <p:custDataLst>
                  <p:tags r:id="rId34"/>
                </p:custDataLst>
              </p:nvPr>
            </p:nvSpPr>
            <p:spPr>
              <a:xfrm>
                <a:off x="9598080" y="-15877"/>
                <a:ext cx="1126689" cy="1877994"/>
              </a:xfrm>
              <a:custGeom>
                <a:avLst/>
                <a:gdLst>
                  <a:gd name="connsiteX0" fmla="*/ 788345 w 834841"/>
                  <a:gd name="connsiteY0" fmla="*/ 0 h 1391534"/>
                  <a:gd name="connsiteX1" fmla="*/ 834841 w 834841"/>
                  <a:gd name="connsiteY1" fmla="*/ 0 h 1391534"/>
                  <a:gd name="connsiteX2" fmla="*/ 815980 w 834841"/>
                  <a:gd name="connsiteY2" fmla="*/ 32668 h 1391534"/>
                  <a:gd name="connsiteX3" fmla="*/ 31438 w 834841"/>
                  <a:gd name="connsiteY3" fmla="*/ 1391534 h 1391534"/>
                  <a:gd name="connsiteX4" fmla="*/ 0 w 834841"/>
                  <a:gd name="connsiteY4" fmla="*/ 1365455 h 1391534"/>
                  <a:gd name="connsiteX5" fmla="*/ 780748 w 834841"/>
                  <a:gd name="connsiteY5" fmla="*/ 13159 h 1391534"/>
                  <a:gd name="connsiteX6" fmla="*/ 788345 w 834841"/>
                  <a:gd name="connsiteY6" fmla="*/ 0 h 1391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4841" h="1391534">
                    <a:moveTo>
                      <a:pt x="788345" y="0"/>
                    </a:moveTo>
                    <a:lnTo>
                      <a:pt x="834841" y="0"/>
                    </a:lnTo>
                    <a:lnTo>
                      <a:pt x="815980" y="32668"/>
                    </a:lnTo>
                    <a:cubicBezTo>
                      <a:pt x="683864" y="261500"/>
                      <a:pt x="448991" y="668312"/>
                      <a:pt x="31438" y="1391534"/>
                    </a:cubicBezTo>
                    <a:cubicBezTo>
                      <a:pt x="20672" y="1383337"/>
                      <a:pt x="9907" y="1375139"/>
                      <a:pt x="0" y="1365455"/>
                    </a:cubicBezTo>
                    <a:cubicBezTo>
                      <a:pt x="0" y="1365455"/>
                      <a:pt x="0" y="1365455"/>
                      <a:pt x="780748" y="13159"/>
                    </a:cubicBezTo>
                    <a:lnTo>
                      <a:pt x="788345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1" name="任意多边形 114"/>
              <p:cNvSpPr/>
              <p:nvPr>
                <p:custDataLst>
                  <p:tags r:id="rId35"/>
                </p:custDataLst>
              </p:nvPr>
            </p:nvSpPr>
            <p:spPr>
              <a:xfrm>
                <a:off x="9730418" y="-15876"/>
                <a:ext cx="1176980" cy="1953062"/>
              </a:xfrm>
              <a:custGeom>
                <a:avLst/>
                <a:gdLst>
                  <a:gd name="connsiteX0" fmla="*/ 825609 w 872105"/>
                  <a:gd name="connsiteY0" fmla="*/ 0 h 1447157"/>
                  <a:gd name="connsiteX1" fmla="*/ 872105 w 872105"/>
                  <a:gd name="connsiteY1" fmla="*/ 0 h 1447157"/>
                  <a:gd name="connsiteX2" fmla="*/ 868689 w 872105"/>
                  <a:gd name="connsiteY2" fmla="*/ 5916 h 1447157"/>
                  <a:gd name="connsiteX3" fmla="*/ 36588 w 872105"/>
                  <a:gd name="connsiteY3" fmla="*/ 1447157 h 1447157"/>
                  <a:gd name="connsiteX4" fmla="*/ 1453 w 872105"/>
                  <a:gd name="connsiteY4" fmla="*/ 1430836 h 1447157"/>
                  <a:gd name="connsiteX5" fmla="*/ 0 w 872105"/>
                  <a:gd name="connsiteY5" fmla="*/ 1429997 h 1447157"/>
                  <a:gd name="connsiteX6" fmla="*/ 786405 w 872105"/>
                  <a:gd name="connsiteY6" fmla="*/ 67903 h 1447157"/>
                  <a:gd name="connsiteX7" fmla="*/ 825609 w 872105"/>
                  <a:gd name="connsiteY7" fmla="*/ 0 h 144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2105" h="1447157">
                    <a:moveTo>
                      <a:pt x="825609" y="0"/>
                    </a:moveTo>
                    <a:lnTo>
                      <a:pt x="872105" y="0"/>
                    </a:lnTo>
                    <a:lnTo>
                      <a:pt x="868689" y="5916"/>
                    </a:lnTo>
                    <a:cubicBezTo>
                      <a:pt x="749817" y="211808"/>
                      <a:pt x="512074" y="623591"/>
                      <a:pt x="36588" y="1447157"/>
                    </a:cubicBezTo>
                    <a:cubicBezTo>
                      <a:pt x="24832" y="1442352"/>
                      <a:pt x="12350" y="1437128"/>
                      <a:pt x="1453" y="1430836"/>
                    </a:cubicBezTo>
                    <a:cubicBezTo>
                      <a:pt x="726" y="1430417"/>
                      <a:pt x="726" y="1430417"/>
                      <a:pt x="0" y="1429997"/>
                    </a:cubicBezTo>
                    <a:cubicBezTo>
                      <a:pt x="0" y="1429997"/>
                      <a:pt x="0" y="1429997"/>
                      <a:pt x="786405" y="67903"/>
                    </a:cubicBezTo>
                    <a:lnTo>
                      <a:pt x="825609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2" name="任意多边形 113"/>
              <p:cNvSpPr/>
              <p:nvPr>
                <p:custDataLst>
                  <p:tags r:id="rId36"/>
                </p:custDataLst>
              </p:nvPr>
            </p:nvSpPr>
            <p:spPr>
              <a:xfrm>
                <a:off x="9872180" y="-15876"/>
                <a:ext cx="1217844" cy="2011807"/>
              </a:xfrm>
              <a:custGeom>
                <a:avLst/>
                <a:gdLst>
                  <a:gd name="connsiteX0" fmla="*/ 855889 w 902384"/>
                  <a:gd name="connsiteY0" fmla="*/ 0 h 1490685"/>
                  <a:gd name="connsiteX1" fmla="*/ 902384 w 902384"/>
                  <a:gd name="connsiteY1" fmla="*/ 0 h 1490685"/>
                  <a:gd name="connsiteX2" fmla="*/ 897132 w 902384"/>
                  <a:gd name="connsiteY2" fmla="*/ 9096 h 1490685"/>
                  <a:gd name="connsiteX3" fmla="*/ 41736 w 902384"/>
                  <a:gd name="connsiteY3" fmla="*/ 1490685 h 1490685"/>
                  <a:gd name="connsiteX4" fmla="*/ 0 w 902384"/>
                  <a:gd name="connsiteY4" fmla="*/ 1482442 h 1490685"/>
                  <a:gd name="connsiteX5" fmla="*/ 780554 w 902384"/>
                  <a:gd name="connsiteY5" fmla="*/ 130483 h 1490685"/>
                  <a:gd name="connsiteX6" fmla="*/ 855889 w 902384"/>
                  <a:gd name="connsiteY6" fmla="*/ 0 h 149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2384" h="1490685">
                    <a:moveTo>
                      <a:pt x="855889" y="0"/>
                    </a:moveTo>
                    <a:lnTo>
                      <a:pt x="902384" y="0"/>
                    </a:lnTo>
                    <a:lnTo>
                      <a:pt x="897132" y="9096"/>
                    </a:lnTo>
                    <a:cubicBezTo>
                      <a:pt x="796618" y="183191"/>
                      <a:pt x="566871" y="581124"/>
                      <a:pt x="41736" y="1490685"/>
                    </a:cubicBezTo>
                    <a:cubicBezTo>
                      <a:pt x="26680" y="1489919"/>
                      <a:pt x="13340" y="1486181"/>
                      <a:pt x="0" y="1482442"/>
                    </a:cubicBezTo>
                    <a:cubicBezTo>
                      <a:pt x="0" y="1482442"/>
                      <a:pt x="0" y="1482442"/>
                      <a:pt x="780554" y="130483"/>
                    </a:cubicBezTo>
                    <a:lnTo>
                      <a:pt x="855889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3" name="任意多边形 112"/>
              <p:cNvSpPr/>
              <p:nvPr>
                <p:custDataLst>
                  <p:tags r:id="rId37"/>
                </p:custDataLst>
              </p:nvPr>
            </p:nvSpPr>
            <p:spPr>
              <a:xfrm>
                <a:off x="10022332" y="-15876"/>
                <a:ext cx="1250320" cy="2057325"/>
              </a:xfrm>
              <a:custGeom>
                <a:avLst/>
                <a:gdLst>
                  <a:gd name="connsiteX0" fmla="*/ 879952 w 926448"/>
                  <a:gd name="connsiteY0" fmla="*/ 0 h 1524413"/>
                  <a:gd name="connsiteX1" fmla="*/ 926448 w 926448"/>
                  <a:gd name="connsiteY1" fmla="*/ 0 h 1524413"/>
                  <a:gd name="connsiteX2" fmla="*/ 922230 w 926448"/>
                  <a:gd name="connsiteY2" fmla="*/ 7306 h 1524413"/>
                  <a:gd name="connsiteX3" fmla="*/ 47757 w 926448"/>
                  <a:gd name="connsiteY3" fmla="*/ 1521937 h 1524413"/>
                  <a:gd name="connsiteX4" fmla="*/ 0 w 926448"/>
                  <a:gd name="connsiteY4" fmla="*/ 1524123 h 1524413"/>
                  <a:gd name="connsiteX5" fmla="*/ 843482 w 926448"/>
                  <a:gd name="connsiteY5" fmla="*/ 63168 h 1524413"/>
                  <a:gd name="connsiteX6" fmla="*/ 879952 w 926448"/>
                  <a:gd name="connsiteY6" fmla="*/ 0 h 152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448" h="1524413">
                    <a:moveTo>
                      <a:pt x="879952" y="0"/>
                    </a:moveTo>
                    <a:lnTo>
                      <a:pt x="926448" y="0"/>
                    </a:lnTo>
                    <a:lnTo>
                      <a:pt x="922230" y="7306"/>
                    </a:lnTo>
                    <a:cubicBezTo>
                      <a:pt x="861671" y="112197"/>
                      <a:pt x="667882" y="447850"/>
                      <a:pt x="47757" y="1521937"/>
                    </a:cubicBezTo>
                    <a:cubicBezTo>
                      <a:pt x="30979" y="1524154"/>
                      <a:pt x="15060" y="1524882"/>
                      <a:pt x="0" y="1524123"/>
                    </a:cubicBezTo>
                    <a:cubicBezTo>
                      <a:pt x="0" y="1524123"/>
                      <a:pt x="0" y="1524123"/>
                      <a:pt x="843482" y="63168"/>
                    </a:cubicBezTo>
                    <a:lnTo>
                      <a:pt x="879952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4" name="任意多边形 111"/>
              <p:cNvSpPr/>
              <p:nvPr>
                <p:custDataLst>
                  <p:tags r:id="rId38"/>
                </p:custDataLst>
              </p:nvPr>
            </p:nvSpPr>
            <p:spPr>
              <a:xfrm>
                <a:off x="10185663" y="-2916"/>
                <a:ext cx="1222136" cy="2077396"/>
              </a:xfrm>
              <a:custGeom>
                <a:avLst/>
                <a:gdLst>
                  <a:gd name="connsiteX0" fmla="*/ 888707 w 905564"/>
                  <a:gd name="connsiteY0" fmla="*/ 0 h 1539285"/>
                  <a:gd name="connsiteX1" fmla="*/ 905564 w 905564"/>
                  <a:gd name="connsiteY1" fmla="*/ 51334 h 1539285"/>
                  <a:gd name="connsiteX2" fmla="*/ 52886 w 905564"/>
                  <a:gd name="connsiteY2" fmla="*/ 1528217 h 1539285"/>
                  <a:gd name="connsiteX3" fmla="*/ 0 w 905564"/>
                  <a:gd name="connsiteY3" fmla="*/ 1539285 h 1539285"/>
                  <a:gd name="connsiteX4" fmla="*/ 888707 w 905564"/>
                  <a:gd name="connsiteY4" fmla="*/ 0 h 153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5564" h="1539285">
                    <a:moveTo>
                      <a:pt x="888707" y="0"/>
                    </a:moveTo>
                    <a:cubicBezTo>
                      <a:pt x="895184" y="15625"/>
                      <a:pt x="900803" y="32737"/>
                      <a:pt x="905564" y="51334"/>
                    </a:cubicBezTo>
                    <a:cubicBezTo>
                      <a:pt x="905564" y="51334"/>
                      <a:pt x="905564" y="51334"/>
                      <a:pt x="52886" y="1528217"/>
                    </a:cubicBezTo>
                    <a:cubicBezTo>
                      <a:pt x="34399" y="1533392"/>
                      <a:pt x="16771" y="1537082"/>
                      <a:pt x="0" y="1539285"/>
                    </a:cubicBezTo>
                    <a:cubicBezTo>
                      <a:pt x="0" y="1539285"/>
                      <a:pt x="0" y="1539285"/>
                      <a:pt x="888707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5" name="任意多边形 110"/>
              <p:cNvSpPr/>
              <p:nvPr>
                <p:custDataLst>
                  <p:tags r:id="rId39"/>
                </p:custDataLst>
              </p:nvPr>
            </p:nvSpPr>
            <p:spPr>
              <a:xfrm>
                <a:off x="10357701" y="139301"/>
                <a:ext cx="1137436" cy="1948727"/>
              </a:xfrm>
              <a:custGeom>
                <a:avLst/>
                <a:gdLst>
                  <a:gd name="connsiteX0" fmla="*/ 833662 w 842804"/>
                  <a:gd name="connsiteY0" fmla="*/ 0 h 1443945"/>
                  <a:gd name="connsiteX1" fmla="*/ 842804 w 842804"/>
                  <a:gd name="connsiteY1" fmla="*/ 64699 h 1443945"/>
                  <a:gd name="connsiteX2" fmla="*/ 60602 w 842804"/>
                  <a:gd name="connsiteY2" fmla="*/ 1419512 h 1443945"/>
                  <a:gd name="connsiteX3" fmla="*/ 0 w 842804"/>
                  <a:gd name="connsiteY3" fmla="*/ 1443945 h 1443945"/>
                  <a:gd name="connsiteX4" fmla="*/ 833662 w 842804"/>
                  <a:gd name="connsiteY4" fmla="*/ 0 h 1443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804" h="1443945">
                    <a:moveTo>
                      <a:pt x="833662" y="0"/>
                    </a:moveTo>
                    <a:cubicBezTo>
                      <a:pt x="838294" y="20500"/>
                      <a:pt x="841341" y="42067"/>
                      <a:pt x="842804" y="64699"/>
                    </a:cubicBezTo>
                    <a:cubicBezTo>
                      <a:pt x="842804" y="64699"/>
                      <a:pt x="842804" y="64699"/>
                      <a:pt x="60602" y="1419512"/>
                    </a:cubicBezTo>
                    <a:cubicBezTo>
                      <a:pt x="40270" y="1429561"/>
                      <a:pt x="20070" y="1437706"/>
                      <a:pt x="0" y="1443945"/>
                    </a:cubicBezTo>
                    <a:cubicBezTo>
                      <a:pt x="0" y="1443945"/>
                      <a:pt x="0" y="1443945"/>
                      <a:pt x="833662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6" name="任意多边形 109"/>
              <p:cNvSpPr/>
              <p:nvPr>
                <p:custDataLst>
                  <p:tags r:id="rId40"/>
                </p:custDataLst>
              </p:nvPr>
            </p:nvSpPr>
            <p:spPr>
              <a:xfrm>
                <a:off x="10546195" y="307619"/>
                <a:ext cx="1023884" cy="1770248"/>
              </a:xfrm>
              <a:custGeom>
                <a:avLst/>
                <a:gdLst>
                  <a:gd name="connsiteX0" fmla="*/ 757309 w 758666"/>
                  <a:gd name="connsiteY0" fmla="*/ 0 h 1311698"/>
                  <a:gd name="connsiteX1" fmla="*/ 756977 w 758666"/>
                  <a:gd name="connsiteY1" fmla="*/ 81107 h 1311698"/>
                  <a:gd name="connsiteX2" fmla="*/ 70075 w 758666"/>
                  <a:gd name="connsiteY2" fmla="*/ 1270857 h 1311698"/>
                  <a:gd name="connsiteX3" fmla="*/ 0 w 758666"/>
                  <a:gd name="connsiteY3" fmla="*/ 1311698 h 1311698"/>
                  <a:gd name="connsiteX4" fmla="*/ 757309 w 758666"/>
                  <a:gd name="connsiteY4" fmla="*/ 0 h 1311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666" h="1311698">
                    <a:moveTo>
                      <a:pt x="757309" y="0"/>
                    </a:moveTo>
                    <a:cubicBezTo>
                      <a:pt x="759356" y="24976"/>
                      <a:pt x="758959" y="52508"/>
                      <a:pt x="756977" y="81107"/>
                    </a:cubicBezTo>
                    <a:cubicBezTo>
                      <a:pt x="756977" y="81107"/>
                      <a:pt x="756977" y="81107"/>
                      <a:pt x="70075" y="1270857"/>
                    </a:cubicBezTo>
                    <a:cubicBezTo>
                      <a:pt x="46298" y="1286873"/>
                      <a:pt x="22653" y="1300983"/>
                      <a:pt x="0" y="1311698"/>
                    </a:cubicBezTo>
                    <a:cubicBezTo>
                      <a:pt x="0" y="1311698"/>
                      <a:pt x="0" y="1311698"/>
                      <a:pt x="757309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7" name="任意多边形 108"/>
              <p:cNvSpPr/>
              <p:nvPr>
                <p:custDataLst>
                  <p:tags r:id="rId41"/>
                </p:custDataLst>
              </p:nvPr>
            </p:nvSpPr>
            <p:spPr>
              <a:xfrm>
                <a:off x="10753860" y="509144"/>
                <a:ext cx="880668" cy="1525362"/>
              </a:xfrm>
              <a:custGeom>
                <a:avLst/>
                <a:gdLst>
                  <a:gd name="connsiteX0" fmla="*/ 652547 w 652547"/>
                  <a:gd name="connsiteY0" fmla="*/ 0 h 1130245"/>
                  <a:gd name="connsiteX1" fmla="*/ 636760 w 652547"/>
                  <a:gd name="connsiteY1" fmla="*/ 107876 h 1130245"/>
                  <a:gd name="connsiteX2" fmla="*/ 85530 w 652547"/>
                  <a:gd name="connsiteY2" fmla="*/ 1062635 h 1130245"/>
                  <a:gd name="connsiteX3" fmla="*/ 0 w 652547"/>
                  <a:gd name="connsiteY3" fmla="*/ 1130245 h 1130245"/>
                  <a:gd name="connsiteX4" fmla="*/ 652547 w 652547"/>
                  <a:gd name="connsiteY4" fmla="*/ 0 h 113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547" h="1130245">
                    <a:moveTo>
                      <a:pt x="652547" y="0"/>
                    </a:moveTo>
                    <a:cubicBezTo>
                      <a:pt x="648584" y="35387"/>
                      <a:pt x="643894" y="70354"/>
                      <a:pt x="636760" y="107876"/>
                    </a:cubicBezTo>
                    <a:cubicBezTo>
                      <a:pt x="636760" y="107876"/>
                      <a:pt x="636760" y="107876"/>
                      <a:pt x="85530" y="1062635"/>
                    </a:cubicBezTo>
                    <a:cubicBezTo>
                      <a:pt x="56601" y="1087574"/>
                      <a:pt x="28664" y="1109119"/>
                      <a:pt x="0" y="1130245"/>
                    </a:cubicBezTo>
                    <a:cubicBezTo>
                      <a:pt x="0" y="1130245"/>
                      <a:pt x="0" y="1130245"/>
                      <a:pt x="652547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8" name="任意多边形 107"/>
              <p:cNvSpPr/>
              <p:nvPr>
                <p:custDataLst>
                  <p:tags r:id="rId42"/>
                </p:custDataLst>
              </p:nvPr>
            </p:nvSpPr>
            <p:spPr>
              <a:xfrm>
                <a:off x="10993875" y="766703"/>
                <a:ext cx="674581" cy="1168406"/>
              </a:xfrm>
              <a:custGeom>
                <a:avLst/>
                <a:gdLst>
                  <a:gd name="connsiteX0" fmla="*/ 499843 w 499843"/>
                  <a:gd name="connsiteY0" fmla="*/ 0 h 865752"/>
                  <a:gd name="connsiteX1" fmla="*/ 449689 w 499843"/>
                  <a:gd name="connsiteY1" fmla="*/ 167400 h 865752"/>
                  <a:gd name="connsiteX2" fmla="*/ 119896 w 499843"/>
                  <a:gd name="connsiteY2" fmla="*/ 738618 h 865752"/>
                  <a:gd name="connsiteX3" fmla="*/ 0 w 499843"/>
                  <a:gd name="connsiteY3" fmla="*/ 865752 h 865752"/>
                  <a:gd name="connsiteX4" fmla="*/ 499843 w 499843"/>
                  <a:gd name="connsiteY4" fmla="*/ 0 h 86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9843" h="865752">
                    <a:moveTo>
                      <a:pt x="499843" y="0"/>
                    </a:moveTo>
                    <a:cubicBezTo>
                      <a:pt x="487022" y="54083"/>
                      <a:pt x="470304" y="109883"/>
                      <a:pt x="449689" y="167400"/>
                    </a:cubicBezTo>
                    <a:cubicBezTo>
                      <a:pt x="449689" y="167400"/>
                      <a:pt x="449689" y="167400"/>
                      <a:pt x="119896" y="738618"/>
                    </a:cubicBezTo>
                    <a:cubicBezTo>
                      <a:pt x="80393" y="785230"/>
                      <a:pt x="40427" y="827608"/>
                      <a:pt x="0" y="865752"/>
                    </a:cubicBezTo>
                    <a:cubicBezTo>
                      <a:pt x="0" y="865752"/>
                      <a:pt x="0" y="865752"/>
                      <a:pt x="499843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79" name="任意多边形 106"/>
              <p:cNvSpPr/>
              <p:nvPr>
                <p:custDataLst>
                  <p:tags r:id="rId43"/>
                </p:custDataLst>
              </p:nvPr>
            </p:nvSpPr>
            <p:spPr>
              <a:xfrm>
                <a:off x="11322880" y="1180787"/>
                <a:ext cx="286367" cy="496002"/>
              </a:xfrm>
              <a:custGeom>
                <a:avLst/>
                <a:gdLst>
                  <a:gd name="connsiteX0" fmla="*/ 212189 w 212189"/>
                  <a:gd name="connsiteY0" fmla="*/ 0 h 367522"/>
                  <a:gd name="connsiteX1" fmla="*/ 127623 w 212189"/>
                  <a:gd name="connsiteY1" fmla="*/ 196191 h 367522"/>
                  <a:gd name="connsiteX2" fmla="*/ 0 w 212189"/>
                  <a:gd name="connsiteY2" fmla="*/ 367522 h 367522"/>
                  <a:gd name="connsiteX3" fmla="*/ 212189 w 212189"/>
                  <a:gd name="connsiteY3" fmla="*/ 0 h 367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189" h="367522">
                    <a:moveTo>
                      <a:pt x="212189" y="0"/>
                    </a:moveTo>
                    <a:cubicBezTo>
                      <a:pt x="191805" y="67268"/>
                      <a:pt x="164414" y="132467"/>
                      <a:pt x="127623" y="196191"/>
                    </a:cubicBezTo>
                    <a:cubicBezTo>
                      <a:pt x="90832" y="259914"/>
                      <a:pt x="48064" y="316235"/>
                      <a:pt x="0" y="367522"/>
                    </a:cubicBezTo>
                    <a:lnTo>
                      <a:pt x="212189" y="0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4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" y="-9594"/>
            <a:ext cx="12187389" cy="6867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B962C8B-B14F-4D97-AF65-F5344CB8AC3E}" type="datetime1">
              <a:rPr lang="zh-CN" altLang="en-US" dirty="0">
                <a:latin typeface="Calibri" panose="020F0502020204030204" charset="0"/>
              </a:rPr>
            </a:fld>
            <a:endParaRPr lang="zh-CN" altLang="en-US" dirty="0">
              <a:latin typeface="Calibri" panose="020F050202020403020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latin typeface="Calibri" panose="020F050202020403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B962C8B-B14F-4D97-AF65-F5344CB8AC3E}" type="datetime1">
              <a:rPr lang="zh-CN" altLang="en-US" dirty="0">
                <a:latin typeface="Calibri" panose="020F0502020204030204" charset="0"/>
              </a:rPr>
            </a:fld>
            <a:endParaRPr lang="zh-CN" altLang="en-US" dirty="0">
              <a:latin typeface="Calibri" panose="020F0502020204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latin typeface="Calibri" panose="020F05020202040302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5" Type="http://schemas.openxmlformats.org/officeDocument/2006/relationships/theme" Target="../theme/theme3.xml"/><Relationship Id="rId24" Type="http://schemas.openxmlformats.org/officeDocument/2006/relationships/tags" Target="../tags/tag512.xml"/><Relationship Id="rId23" Type="http://schemas.openxmlformats.org/officeDocument/2006/relationships/tags" Target="../tags/tag511.xml"/><Relationship Id="rId22" Type="http://schemas.openxmlformats.org/officeDocument/2006/relationships/tags" Target="../tags/tag510.xml"/><Relationship Id="rId21" Type="http://schemas.openxmlformats.org/officeDocument/2006/relationships/tags" Target="../tags/tag509.xml"/><Relationship Id="rId20" Type="http://schemas.openxmlformats.org/officeDocument/2006/relationships/tags" Target="../tags/tag508.xml"/><Relationship Id="rId2" Type="http://schemas.openxmlformats.org/officeDocument/2006/relationships/slideLayout" Target="../slideLayouts/slideLayout22.xml"/><Relationship Id="rId19" Type="http://schemas.openxmlformats.org/officeDocument/2006/relationships/tags" Target="../tags/tag507.xml"/><Relationship Id="rId18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389107" y="97277"/>
            <a:ext cx="291830" cy="1760706"/>
            <a:chOff x="-904673" y="0"/>
            <a:chExt cx="291830" cy="1760706"/>
          </a:xfrm>
        </p:grpSpPr>
        <p:sp>
          <p:nvSpPr>
            <p:cNvPr id="15" name="椭圆 14"/>
            <p:cNvSpPr/>
            <p:nvPr/>
          </p:nvSpPr>
          <p:spPr>
            <a:xfrm>
              <a:off x="-904673" y="0"/>
              <a:ext cx="291830" cy="291830"/>
            </a:xfrm>
            <a:prstGeom prst="ellipse">
              <a:avLst/>
            </a:prstGeom>
            <a:solidFill>
              <a:srgbClr val="332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-904673" y="912796"/>
              <a:ext cx="291830" cy="291830"/>
            </a:xfrm>
            <a:prstGeom prst="ellipse">
              <a:avLst/>
            </a:prstGeom>
            <a:solidFill>
              <a:srgbClr val="C28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904673" y="1468876"/>
              <a:ext cx="291830" cy="291830"/>
            </a:xfrm>
            <a:prstGeom prst="ellipse">
              <a:avLst/>
            </a:prstGeom>
            <a:solidFill>
              <a:srgbClr val="A0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-904673" y="455155"/>
              <a:ext cx="291830" cy="291830"/>
            </a:xfrm>
            <a:prstGeom prst="ellipse">
              <a:avLst/>
            </a:prstGeom>
            <a:solidFill>
              <a:srgbClr val="584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389107" y="97277"/>
            <a:ext cx="291830" cy="1760706"/>
            <a:chOff x="-904673" y="0"/>
            <a:chExt cx="291830" cy="1760706"/>
          </a:xfrm>
        </p:grpSpPr>
        <p:sp>
          <p:nvSpPr>
            <p:cNvPr id="15" name="椭圆 14"/>
            <p:cNvSpPr/>
            <p:nvPr/>
          </p:nvSpPr>
          <p:spPr>
            <a:xfrm>
              <a:off x="-904673" y="0"/>
              <a:ext cx="291830" cy="291830"/>
            </a:xfrm>
            <a:prstGeom prst="ellipse">
              <a:avLst/>
            </a:prstGeom>
            <a:solidFill>
              <a:srgbClr val="332F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-904673" y="912796"/>
              <a:ext cx="291830" cy="291830"/>
            </a:xfrm>
            <a:prstGeom prst="ellipse">
              <a:avLst/>
            </a:prstGeom>
            <a:solidFill>
              <a:srgbClr val="C28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904673" y="1468876"/>
              <a:ext cx="291830" cy="291830"/>
            </a:xfrm>
            <a:prstGeom prst="ellipse">
              <a:avLst/>
            </a:prstGeom>
            <a:solidFill>
              <a:srgbClr val="A00A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-904673" y="455155"/>
              <a:ext cx="291830" cy="291830"/>
            </a:xfrm>
            <a:prstGeom prst="ellipse">
              <a:avLst/>
            </a:prstGeom>
            <a:solidFill>
              <a:srgbClr val="584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23888" y="407239"/>
            <a:ext cx="10944225" cy="864000"/>
          </a:xfrm>
          <a:prstGeom prst="rect">
            <a:avLst/>
          </a:prstGeom>
        </p:spPr>
        <p:txBody>
          <a:bodyPr vert="horz" lIns="91440" tIns="45720" rIns="91440" bIns="4680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23888" y="1414800"/>
            <a:ext cx="10944225" cy="4895850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spc="0" baseline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 spc="0" baseline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0" baseline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0" baseline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0" baseline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0" baseline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8.pn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7.pn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GIF"/><Relationship Id="rId1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0.png"/><Relationship Id="rId3" Type="http://schemas.microsoft.com/office/2007/relationships/hdphoto" Target="../media/image26.wdp"/><Relationship Id="rId2" Type="http://schemas.openxmlformats.org/officeDocument/2006/relationships/image" Target="../media/image25.png"/><Relationship Id="rId1" Type="http://schemas.openxmlformats.org/officeDocument/2006/relationships/tags" Target="../tags/tag54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1.pn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" Type="http://schemas.openxmlformats.org/officeDocument/2006/relationships/tags" Target="../tags/tag54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552.xml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tags" Target="../tags/tag551.xml"/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556.xml"/><Relationship Id="rId5" Type="http://schemas.openxmlformats.org/officeDocument/2006/relationships/image" Target="../media/image57.png"/><Relationship Id="rId4" Type="http://schemas.openxmlformats.org/officeDocument/2006/relationships/tags" Target="../tags/tag555.xml"/><Relationship Id="rId3" Type="http://schemas.openxmlformats.org/officeDocument/2006/relationships/tags" Target="../tags/tag554.xml"/><Relationship Id="rId2" Type="http://schemas.openxmlformats.org/officeDocument/2006/relationships/tags" Target="../tags/tag553.xml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560.xml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tags" Target="../tags/tag559.xml"/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GIF"/><Relationship Id="rId1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3.jpeg"/><Relationship Id="rId1" Type="http://schemas.openxmlformats.org/officeDocument/2006/relationships/tags" Target="../tags/tag5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5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tags" Target="../tags/tag5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9.GIF"/><Relationship Id="rId1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20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519.xml"/><Relationship Id="rId2" Type="http://schemas.openxmlformats.org/officeDocument/2006/relationships/tags" Target="../tags/tag518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5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tags" Target="../tags/tag528.xml"/><Relationship Id="rId7" Type="http://schemas.openxmlformats.org/officeDocument/2006/relationships/tags" Target="../tags/tag527.xml"/><Relationship Id="rId6" Type="http://schemas.openxmlformats.org/officeDocument/2006/relationships/tags" Target="../tags/tag526.xml"/><Relationship Id="rId5" Type="http://schemas.openxmlformats.org/officeDocument/2006/relationships/tags" Target="../tags/tag525.xml"/><Relationship Id="rId4" Type="http://schemas.openxmlformats.org/officeDocument/2006/relationships/tags" Target="../tags/tag524.xml"/><Relationship Id="rId3" Type="http://schemas.openxmlformats.org/officeDocument/2006/relationships/tags" Target="../tags/tag523.xml"/><Relationship Id="rId29" Type="http://schemas.openxmlformats.org/officeDocument/2006/relationships/slideLayout" Target="../slideLayouts/slideLayout8.xml"/><Relationship Id="rId28" Type="http://schemas.openxmlformats.org/officeDocument/2006/relationships/tags" Target="../tags/tag544.xml"/><Relationship Id="rId27" Type="http://schemas.openxmlformats.org/officeDocument/2006/relationships/image" Target="../media/image24.png"/><Relationship Id="rId26" Type="http://schemas.openxmlformats.org/officeDocument/2006/relationships/image" Target="../media/image23.png"/><Relationship Id="rId25" Type="http://schemas.openxmlformats.org/officeDocument/2006/relationships/image" Target="../media/image22.png"/><Relationship Id="rId24" Type="http://schemas.openxmlformats.org/officeDocument/2006/relationships/image" Target="../media/image21.png"/><Relationship Id="rId23" Type="http://schemas.openxmlformats.org/officeDocument/2006/relationships/tags" Target="../tags/tag543.xml"/><Relationship Id="rId22" Type="http://schemas.openxmlformats.org/officeDocument/2006/relationships/tags" Target="../tags/tag542.xml"/><Relationship Id="rId21" Type="http://schemas.openxmlformats.org/officeDocument/2006/relationships/tags" Target="../tags/tag541.xml"/><Relationship Id="rId20" Type="http://schemas.openxmlformats.org/officeDocument/2006/relationships/tags" Target="../tags/tag540.xml"/><Relationship Id="rId2" Type="http://schemas.openxmlformats.org/officeDocument/2006/relationships/tags" Target="../tags/tag522.xml"/><Relationship Id="rId19" Type="http://schemas.openxmlformats.org/officeDocument/2006/relationships/tags" Target="../tags/tag539.xml"/><Relationship Id="rId18" Type="http://schemas.openxmlformats.org/officeDocument/2006/relationships/tags" Target="../tags/tag538.xml"/><Relationship Id="rId17" Type="http://schemas.openxmlformats.org/officeDocument/2006/relationships/tags" Target="../tags/tag537.xml"/><Relationship Id="rId16" Type="http://schemas.openxmlformats.org/officeDocument/2006/relationships/tags" Target="../tags/tag536.xml"/><Relationship Id="rId15" Type="http://schemas.openxmlformats.org/officeDocument/2006/relationships/tags" Target="../tags/tag535.xml"/><Relationship Id="rId14" Type="http://schemas.openxmlformats.org/officeDocument/2006/relationships/tags" Target="../tags/tag534.xml"/><Relationship Id="rId13" Type="http://schemas.openxmlformats.org/officeDocument/2006/relationships/tags" Target="../tags/tag533.xml"/><Relationship Id="rId12" Type="http://schemas.openxmlformats.org/officeDocument/2006/relationships/tags" Target="../tags/tag532.xml"/><Relationship Id="rId11" Type="http://schemas.openxmlformats.org/officeDocument/2006/relationships/tags" Target="../tags/tag531.xml"/><Relationship Id="rId10" Type="http://schemas.openxmlformats.org/officeDocument/2006/relationships/tags" Target="../tags/tag530.xml"/><Relationship Id="rId1" Type="http://schemas.openxmlformats.org/officeDocument/2006/relationships/tags" Target="../tags/tag5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7.pn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>
            <a:fillRect/>
          </a:stretch>
        </p:blipFill>
        <p:spPr>
          <a:xfrm>
            <a:off x="0" y="0"/>
            <a:ext cx="12256770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396523" y="6383951"/>
            <a:ext cx="2705368" cy="369332"/>
            <a:chOff x="9396523" y="6367441"/>
            <a:chExt cx="2705368" cy="36933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" name="文本框 4"/>
            <p:cNvSpPr txBox="1"/>
            <p:nvPr/>
          </p:nvSpPr>
          <p:spPr>
            <a:xfrm>
              <a:off x="11197016" y="6367441"/>
              <a:ext cx="904875" cy="3683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b="0" dirty="0">
                  <a:latin typeface="Agency FB" panose="020B0503020202020204" pitchFamily="34" charset="0"/>
                </a:rPr>
                <a:t>2022.9.25</a:t>
              </a:r>
              <a:endParaRPr lang="zh-CN" altLang="zh-CN" b="0" dirty="0">
                <a:latin typeface="Agency FB" panose="020B0503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396523" y="6367441"/>
              <a:ext cx="180049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阳光车协执委会</a:t>
              </a:r>
              <a:endPara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192719" y="6420783"/>
              <a:ext cx="0" cy="262647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3978675" y="1715758"/>
            <a:ext cx="4234649" cy="2980530"/>
            <a:chOff x="4021584" y="1706880"/>
            <a:chExt cx="4234649" cy="2980530"/>
          </a:xfrm>
        </p:grpSpPr>
        <p:sp>
          <p:nvSpPr>
            <p:cNvPr id="10" name="矩形 9"/>
            <p:cNvSpPr/>
            <p:nvPr/>
          </p:nvSpPr>
          <p:spPr>
            <a:xfrm>
              <a:off x="4021584" y="1706880"/>
              <a:ext cx="4234649" cy="2980530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506852" y="2589056"/>
              <a:ext cx="1310640" cy="922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3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2022</a:t>
              </a:r>
              <a:endParaRPr lang="zh-CN" altLang="zh-CN" sz="20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334059" y="3746267"/>
              <a:ext cx="1620957" cy="662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Aft>
                  <a:spcPts val="0"/>
                </a:spcAft>
                <a:defRPr kern="10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r>
                <a:rPr lang="zh-CN" altLang="en-US" sz="2800" dirty="0"/>
                <a:t>阳光车协</a:t>
              </a:r>
              <a:endParaRPr lang="zh-CN" altLang="en-US" sz="28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443064" y="3425769"/>
              <a:ext cx="1252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gency FB" panose="020B0503020202020204" pitchFamily="34" charset="0"/>
                  <a:cs typeface="Times New Roman" panose="02020603050405020304" pitchFamily="18" charset="0"/>
                </a:rPr>
                <a:t>WELCOME TO  US</a:t>
              </a:r>
              <a:endParaRPr lang="zh-CN" altLang="en-US" sz="1600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  <a:sym typeface="宋体" panose="02010600030101010101" pitchFamily="2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117379" y="1897927"/>
              <a:ext cx="40318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000" b="1" kern="100" dirty="0">
                  <a:solidFill>
                    <a:schemeClr val="bg1"/>
                  </a:solidFill>
                  <a:latin typeface="+mn-ea"/>
                </a:rPr>
                <a:t>新生见面会</a:t>
              </a:r>
              <a:endParaRPr lang="zh-CN" altLang="en-US" sz="60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978884" y="3418467"/>
              <a:ext cx="218062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978884" y="3758654"/>
              <a:ext cx="218062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0" y="-258"/>
            <a:ext cx="12192000" cy="686333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127000" y="826135"/>
            <a:ext cx="4933315" cy="2540000"/>
            <a:chOff x="2839660" y="1771987"/>
            <a:chExt cx="5838469" cy="3318472"/>
          </a:xfrm>
        </p:grpSpPr>
        <p:sp>
          <p:nvSpPr>
            <p:cNvPr id="27" name="任意多边形: 形状 5"/>
            <p:cNvSpPr/>
            <p:nvPr/>
          </p:nvSpPr>
          <p:spPr>
            <a:xfrm>
              <a:off x="4025149" y="3086476"/>
              <a:ext cx="4652980" cy="1868309"/>
            </a:xfrm>
            <a:custGeom>
              <a:avLst/>
              <a:gdLst>
                <a:gd name="connsiteX0" fmla="*/ 0 w 4652980"/>
                <a:gd name="connsiteY0" fmla="*/ 0 h 1868309"/>
                <a:gd name="connsiteX1" fmla="*/ 4652981 w 4652980"/>
                <a:gd name="connsiteY1" fmla="*/ 0 h 1868309"/>
                <a:gd name="connsiteX2" fmla="*/ 4652981 w 4652980"/>
                <a:gd name="connsiteY2" fmla="*/ 1868310 h 1868309"/>
                <a:gd name="connsiteX3" fmla="*/ 0 w 4652980"/>
                <a:gd name="connsiteY3" fmla="*/ 1868310 h 18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2980" h="1868309">
                  <a:moveTo>
                    <a:pt x="0" y="0"/>
                  </a:moveTo>
                  <a:lnTo>
                    <a:pt x="4652981" y="0"/>
                  </a:lnTo>
                  <a:lnTo>
                    <a:pt x="4652981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E6AD5F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任意多边形: 形状 6"/>
            <p:cNvSpPr/>
            <p:nvPr/>
          </p:nvSpPr>
          <p:spPr>
            <a:xfrm>
              <a:off x="4332155" y="3364024"/>
              <a:ext cx="3778584" cy="1466765"/>
            </a:xfrm>
            <a:custGeom>
              <a:avLst/>
              <a:gdLst>
                <a:gd name="connsiteX0" fmla="*/ 4205921 w 4205920"/>
                <a:gd name="connsiteY0" fmla="*/ 1616977 h 1655362"/>
                <a:gd name="connsiteX1" fmla="*/ 0 w 4205920"/>
                <a:gd name="connsiteY1" fmla="*/ 1616977 h 1655362"/>
                <a:gd name="connsiteX2" fmla="*/ 0 w 4205920"/>
                <a:gd name="connsiteY2" fmla="*/ 0 h 1655362"/>
                <a:gd name="connsiteX3" fmla="*/ 4205921 w 4205920"/>
                <a:gd name="connsiteY3" fmla="*/ 0 h 1655362"/>
                <a:gd name="connsiteX4" fmla="*/ 4205921 w 4205920"/>
                <a:gd name="connsiteY4" fmla="*/ 1616977 h 165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5920" h="1655362">
                  <a:moveTo>
                    <a:pt x="4205921" y="1616977"/>
                  </a:moveTo>
                  <a:cubicBezTo>
                    <a:pt x="2766878" y="1665909"/>
                    <a:pt x="1363421" y="1670358"/>
                    <a:pt x="0" y="1616977"/>
                  </a:cubicBezTo>
                  <a:cubicBezTo>
                    <a:pt x="102312" y="1054260"/>
                    <a:pt x="113433" y="511561"/>
                    <a:pt x="0" y="0"/>
                  </a:cubicBezTo>
                  <a:cubicBezTo>
                    <a:pt x="1443492" y="122330"/>
                    <a:pt x="2849172" y="131227"/>
                    <a:pt x="4205921" y="0"/>
                  </a:cubicBezTo>
                  <a:cubicBezTo>
                    <a:pt x="4092487" y="513785"/>
                    <a:pt x="4103608" y="1054260"/>
                    <a:pt x="4205921" y="1616977"/>
                  </a:cubicBezTo>
                  <a:close/>
                </a:path>
              </a:pathLst>
            </a:custGeom>
            <a:solidFill>
              <a:srgbClr val="E7DCC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活动部</a:t>
              </a:r>
              <a:endPara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grpSp>
          <p:nvGrpSpPr>
            <p:cNvPr id="29" name="图形 3"/>
            <p:cNvGrpSpPr/>
            <p:nvPr/>
          </p:nvGrpSpPr>
          <p:grpSpPr>
            <a:xfrm>
              <a:off x="4307620" y="3291100"/>
              <a:ext cx="155692" cy="155692"/>
              <a:chOff x="4307620" y="3291100"/>
              <a:chExt cx="155692" cy="155692"/>
            </a:xfrm>
            <a:solidFill>
              <a:srgbClr val="9B9991"/>
            </a:solidFill>
          </p:grpSpPr>
          <p:sp>
            <p:nvSpPr>
              <p:cNvPr id="32" name="任意多边形: 形状 8"/>
              <p:cNvSpPr/>
              <p:nvPr/>
            </p:nvSpPr>
            <p:spPr>
              <a:xfrm>
                <a:off x="4307620" y="3291100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3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40" y="155693"/>
                      <a:pt x="77846" y="155693"/>
                    </a:cubicBezTo>
                    <a:cubicBezTo>
                      <a:pt x="34853" y="155693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40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任意多边形: 形状 9"/>
              <p:cNvSpPr/>
              <p:nvPr/>
            </p:nvSpPr>
            <p:spPr>
              <a:xfrm>
                <a:off x="4327638" y="3328911"/>
                <a:ext cx="124553" cy="80070"/>
              </a:xfrm>
              <a:custGeom>
                <a:avLst/>
                <a:gdLst>
                  <a:gd name="connsiteX0" fmla="*/ 124554 w 124553"/>
                  <a:gd name="connsiteY0" fmla="*/ 0 h 80070"/>
                  <a:gd name="connsiteX1" fmla="*/ 0 w 124553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53" h="80070">
                    <a:moveTo>
                      <a:pt x="124554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任意多边形: 形状 10"/>
              <p:cNvSpPr/>
              <p:nvPr/>
            </p:nvSpPr>
            <p:spPr>
              <a:xfrm>
                <a:off x="4345431" y="3311118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1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1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" name="图形 3"/>
            <p:cNvGrpSpPr/>
            <p:nvPr/>
          </p:nvGrpSpPr>
          <p:grpSpPr>
            <a:xfrm>
              <a:off x="8197707" y="3273307"/>
              <a:ext cx="155692" cy="155692"/>
              <a:chOff x="8197707" y="3273307"/>
              <a:chExt cx="155692" cy="155692"/>
            </a:xfrm>
            <a:solidFill>
              <a:srgbClr val="9B9991"/>
            </a:solidFill>
          </p:grpSpPr>
          <p:sp>
            <p:nvSpPr>
              <p:cNvPr id="39" name="任意多边形: 形状 12"/>
              <p:cNvSpPr/>
              <p:nvPr/>
            </p:nvSpPr>
            <p:spPr>
              <a:xfrm>
                <a:off x="8197707" y="3273307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2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39" y="155692"/>
                      <a:pt x="77846" y="155692"/>
                    </a:cubicBezTo>
                    <a:cubicBezTo>
                      <a:pt x="34853" y="155692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39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任意多边形: 形状 13"/>
              <p:cNvSpPr/>
              <p:nvPr/>
            </p:nvSpPr>
            <p:spPr>
              <a:xfrm>
                <a:off x="8217725" y="3311118"/>
                <a:ext cx="122329" cy="80070"/>
              </a:xfrm>
              <a:custGeom>
                <a:avLst/>
                <a:gdLst>
                  <a:gd name="connsiteX0" fmla="*/ 122330 w 122329"/>
                  <a:gd name="connsiteY0" fmla="*/ 0 h 80070"/>
                  <a:gd name="connsiteX1" fmla="*/ 0 w 122329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29" h="80070">
                    <a:moveTo>
                      <a:pt x="122330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任意多边形: 形状 14"/>
              <p:cNvSpPr/>
              <p:nvPr/>
            </p:nvSpPr>
            <p:spPr>
              <a:xfrm>
                <a:off x="8235518" y="3293324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0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0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" name="任意多边形: 形状 16"/>
            <p:cNvSpPr/>
            <p:nvPr/>
          </p:nvSpPr>
          <p:spPr>
            <a:xfrm>
              <a:off x="3015373" y="2132966"/>
              <a:ext cx="1040915" cy="477535"/>
            </a:xfrm>
            <a:custGeom>
              <a:avLst/>
              <a:gdLst>
                <a:gd name="connsiteX0" fmla="*/ 1036467 w 1040915"/>
                <a:gd name="connsiteY0" fmla="*/ 381896 h 477535"/>
                <a:gd name="connsiteX1" fmla="*/ 1040915 w 1040915"/>
                <a:gd name="connsiteY1" fmla="*/ 404137 h 477535"/>
                <a:gd name="connsiteX2" fmla="*/ 1038691 w 1040915"/>
                <a:gd name="connsiteY2" fmla="*/ 399689 h 477535"/>
                <a:gd name="connsiteX3" fmla="*/ 369214 w 1040915"/>
                <a:gd name="connsiteY3" fmla="*/ 190616 h 477535"/>
                <a:gd name="connsiteX4" fmla="*/ 57829 w 1040915"/>
                <a:gd name="connsiteY4" fmla="*/ 393017 h 477535"/>
                <a:gd name="connsiteX5" fmla="*/ 0 w 1040915"/>
                <a:gd name="connsiteY5" fmla="*/ 477535 h 477535"/>
                <a:gd name="connsiteX6" fmla="*/ 0 w 1040915"/>
                <a:gd name="connsiteY6" fmla="*/ 466414 h 477535"/>
                <a:gd name="connsiteX7" fmla="*/ 380334 w 1040915"/>
                <a:gd name="connsiteY7" fmla="*/ 21579 h 477535"/>
                <a:gd name="connsiteX8" fmla="*/ 1036467 w 1040915"/>
                <a:gd name="connsiteY8" fmla="*/ 381896 h 477535"/>
                <a:gd name="connsiteX9" fmla="*/ 1036467 w 1040915"/>
                <a:gd name="connsiteY9" fmla="*/ 381896 h 4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0915" h="477535">
                  <a:moveTo>
                    <a:pt x="1036467" y="381896"/>
                  </a:moveTo>
                  <a:lnTo>
                    <a:pt x="1040915" y="404137"/>
                  </a:lnTo>
                  <a:lnTo>
                    <a:pt x="1038691" y="399689"/>
                  </a:lnTo>
                  <a:cubicBezTo>
                    <a:pt x="882999" y="208410"/>
                    <a:pt x="622770" y="117218"/>
                    <a:pt x="369214" y="190616"/>
                  </a:cubicBezTo>
                  <a:cubicBezTo>
                    <a:pt x="242435" y="226203"/>
                    <a:pt x="135675" y="299601"/>
                    <a:pt x="57829" y="393017"/>
                  </a:cubicBezTo>
                  <a:lnTo>
                    <a:pt x="0" y="477535"/>
                  </a:lnTo>
                  <a:lnTo>
                    <a:pt x="0" y="466414"/>
                  </a:lnTo>
                  <a:cubicBezTo>
                    <a:pt x="24466" y="261790"/>
                    <a:pt x="169038" y="81632"/>
                    <a:pt x="380334" y="21579"/>
                  </a:cubicBezTo>
                  <a:cubicBezTo>
                    <a:pt x="662805" y="-60716"/>
                    <a:pt x="956397" y="99425"/>
                    <a:pt x="1036467" y="381896"/>
                  </a:cubicBezTo>
                  <a:lnTo>
                    <a:pt x="1036467" y="381896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3" name="任意多边形: 形状 17"/>
            <p:cNvSpPr/>
            <p:nvPr/>
          </p:nvSpPr>
          <p:spPr>
            <a:xfrm>
              <a:off x="3199979" y="1802295"/>
              <a:ext cx="903962" cy="759274"/>
            </a:xfrm>
            <a:custGeom>
              <a:avLst/>
              <a:gdLst>
                <a:gd name="connsiteX0" fmla="*/ 860757 w 903962"/>
                <a:gd name="connsiteY0" fmla="*/ 739257 h 759274"/>
                <a:gd name="connsiteX1" fmla="*/ 849636 w 903962"/>
                <a:gd name="connsiteY1" fmla="*/ 759274 h 759274"/>
                <a:gd name="connsiteX2" fmla="*/ 849636 w 903962"/>
                <a:gd name="connsiteY2" fmla="*/ 754826 h 759274"/>
                <a:gd name="connsiteX3" fmla="*/ 467077 w 903962"/>
                <a:gd name="connsiteY3" fmla="*/ 167643 h 759274"/>
                <a:gd name="connsiteX4" fmla="*/ 97864 w 903962"/>
                <a:gd name="connsiteY4" fmla="*/ 127608 h 759274"/>
                <a:gd name="connsiteX5" fmla="*/ 0 w 903962"/>
                <a:gd name="connsiteY5" fmla="*/ 156522 h 759274"/>
                <a:gd name="connsiteX6" fmla="*/ 6673 w 903962"/>
                <a:gd name="connsiteY6" fmla="*/ 147626 h 759274"/>
                <a:gd name="connsiteX7" fmla="*/ 582735 w 903962"/>
                <a:gd name="connsiteY7" fmla="*/ 43089 h 759274"/>
                <a:gd name="connsiteX8" fmla="*/ 860757 w 903962"/>
                <a:gd name="connsiteY8" fmla="*/ 739257 h 759274"/>
                <a:gd name="connsiteX9" fmla="*/ 860757 w 903962"/>
                <a:gd name="connsiteY9" fmla="*/ 739257 h 75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962" h="759274">
                  <a:moveTo>
                    <a:pt x="860757" y="739257"/>
                  </a:moveTo>
                  <a:lnTo>
                    <a:pt x="849636" y="759274"/>
                  </a:lnTo>
                  <a:lnTo>
                    <a:pt x="849636" y="754826"/>
                  </a:lnTo>
                  <a:cubicBezTo>
                    <a:pt x="851860" y="505718"/>
                    <a:pt x="707289" y="272180"/>
                    <a:pt x="467077" y="167643"/>
                  </a:cubicBezTo>
                  <a:cubicBezTo>
                    <a:pt x="344748" y="116487"/>
                    <a:pt x="217969" y="105366"/>
                    <a:pt x="97864" y="127608"/>
                  </a:cubicBezTo>
                  <a:lnTo>
                    <a:pt x="0" y="156522"/>
                  </a:lnTo>
                  <a:lnTo>
                    <a:pt x="6673" y="147626"/>
                  </a:lnTo>
                  <a:cubicBezTo>
                    <a:pt x="155692" y="5278"/>
                    <a:pt x="382559" y="-43654"/>
                    <a:pt x="582735" y="43089"/>
                  </a:cubicBezTo>
                  <a:cubicBezTo>
                    <a:pt x="851860" y="158746"/>
                    <a:pt x="976414" y="470131"/>
                    <a:pt x="860757" y="739257"/>
                  </a:cubicBezTo>
                  <a:lnTo>
                    <a:pt x="860757" y="739257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4" name="任意多边形: 形状 18"/>
            <p:cNvSpPr/>
            <p:nvPr/>
          </p:nvSpPr>
          <p:spPr>
            <a:xfrm>
              <a:off x="4076305" y="2363312"/>
              <a:ext cx="885292" cy="778767"/>
            </a:xfrm>
            <a:custGeom>
              <a:avLst/>
              <a:gdLst>
                <a:gd name="connsiteX0" fmla="*/ 15569 w 885292"/>
                <a:gd name="connsiteY0" fmla="*/ 124859 h 778767"/>
                <a:gd name="connsiteX1" fmla="*/ 0 w 885292"/>
                <a:gd name="connsiteY1" fmla="*/ 140429 h 778767"/>
                <a:gd name="connsiteX2" fmla="*/ 4448 w 885292"/>
                <a:gd name="connsiteY2" fmla="*/ 138204 h 778767"/>
                <a:gd name="connsiteX3" fmla="*/ 676150 w 885292"/>
                <a:gd name="connsiteY3" fmla="*/ 336156 h 778767"/>
                <a:gd name="connsiteX4" fmla="*/ 820722 w 885292"/>
                <a:gd name="connsiteY4" fmla="*/ 676456 h 778767"/>
                <a:gd name="connsiteX5" fmla="*/ 820722 w 885292"/>
                <a:gd name="connsiteY5" fmla="*/ 778768 h 778767"/>
                <a:gd name="connsiteX6" fmla="*/ 827394 w 885292"/>
                <a:gd name="connsiteY6" fmla="*/ 769871 h 778767"/>
                <a:gd name="connsiteX7" fmla="*/ 760669 w 885292"/>
                <a:gd name="connsiteY7" fmla="*/ 189361 h 778767"/>
                <a:gd name="connsiteX8" fmla="*/ 15569 w 885292"/>
                <a:gd name="connsiteY8" fmla="*/ 124859 h 778767"/>
                <a:gd name="connsiteX9" fmla="*/ 15569 w 885292"/>
                <a:gd name="connsiteY9" fmla="*/ 124859 h 77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292" h="778767">
                  <a:moveTo>
                    <a:pt x="15569" y="124859"/>
                  </a:moveTo>
                  <a:lnTo>
                    <a:pt x="0" y="140429"/>
                  </a:lnTo>
                  <a:lnTo>
                    <a:pt x="4448" y="138204"/>
                  </a:lnTo>
                  <a:cubicBezTo>
                    <a:pt x="240211" y="67031"/>
                    <a:pt x="507113" y="135980"/>
                    <a:pt x="676150" y="336156"/>
                  </a:cubicBezTo>
                  <a:cubicBezTo>
                    <a:pt x="760669" y="436244"/>
                    <a:pt x="807377" y="556350"/>
                    <a:pt x="820722" y="676456"/>
                  </a:cubicBezTo>
                  <a:lnTo>
                    <a:pt x="820722" y="778768"/>
                  </a:lnTo>
                  <a:lnTo>
                    <a:pt x="827394" y="769871"/>
                  </a:lnTo>
                  <a:cubicBezTo>
                    <a:pt x="920810" y="585264"/>
                    <a:pt x="903016" y="356174"/>
                    <a:pt x="760669" y="189361"/>
                  </a:cubicBezTo>
                  <a:cubicBezTo>
                    <a:pt x="576062" y="-35281"/>
                    <a:pt x="240211" y="-64196"/>
                    <a:pt x="15569" y="124859"/>
                  </a:cubicBezTo>
                  <a:lnTo>
                    <a:pt x="15569" y="12485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任意多边形: 形状 19"/>
            <p:cNvSpPr/>
            <p:nvPr/>
          </p:nvSpPr>
          <p:spPr>
            <a:xfrm>
              <a:off x="4067409" y="2070572"/>
              <a:ext cx="1043139" cy="455411"/>
            </a:xfrm>
            <a:custGeom>
              <a:avLst/>
              <a:gdLst>
                <a:gd name="connsiteX0" fmla="*/ 2224 w 1043139"/>
                <a:gd name="connsiteY0" fmla="*/ 433169 h 455411"/>
                <a:gd name="connsiteX1" fmla="*/ 0 w 1043139"/>
                <a:gd name="connsiteY1" fmla="*/ 455411 h 455411"/>
                <a:gd name="connsiteX2" fmla="*/ 2224 w 1043139"/>
                <a:gd name="connsiteY2" fmla="*/ 450963 h 455411"/>
                <a:gd name="connsiteX3" fmla="*/ 649460 w 1043139"/>
                <a:gd name="connsiteY3" fmla="*/ 179613 h 455411"/>
                <a:gd name="connsiteX4" fmla="*/ 978638 w 1043139"/>
                <a:gd name="connsiteY4" fmla="*/ 350875 h 455411"/>
                <a:gd name="connsiteX5" fmla="*/ 1043139 w 1043139"/>
                <a:gd name="connsiteY5" fmla="*/ 428721 h 455411"/>
                <a:gd name="connsiteX6" fmla="*/ 1040915 w 1043139"/>
                <a:gd name="connsiteY6" fmla="*/ 417600 h 455411"/>
                <a:gd name="connsiteX7" fmla="*/ 620546 w 1043139"/>
                <a:gd name="connsiteY7" fmla="*/ 8351 h 455411"/>
                <a:gd name="connsiteX8" fmla="*/ 2224 w 1043139"/>
                <a:gd name="connsiteY8" fmla="*/ 433169 h 455411"/>
                <a:gd name="connsiteX9" fmla="*/ 2224 w 1043139"/>
                <a:gd name="connsiteY9" fmla="*/ 433169 h 45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139" h="455411">
                  <a:moveTo>
                    <a:pt x="2224" y="433169"/>
                  </a:moveTo>
                  <a:lnTo>
                    <a:pt x="0" y="455411"/>
                  </a:lnTo>
                  <a:lnTo>
                    <a:pt x="2224" y="450963"/>
                  </a:lnTo>
                  <a:cubicBezTo>
                    <a:pt x="140123" y="246338"/>
                    <a:pt x="391455" y="130681"/>
                    <a:pt x="649460" y="179613"/>
                  </a:cubicBezTo>
                  <a:cubicBezTo>
                    <a:pt x="778462" y="204079"/>
                    <a:pt x="891895" y="266356"/>
                    <a:pt x="978638" y="350875"/>
                  </a:cubicBezTo>
                  <a:lnTo>
                    <a:pt x="1043139" y="428721"/>
                  </a:lnTo>
                  <a:lnTo>
                    <a:pt x="1040915" y="417600"/>
                  </a:lnTo>
                  <a:cubicBezTo>
                    <a:pt x="996432" y="215200"/>
                    <a:pt x="836291" y="50611"/>
                    <a:pt x="620546" y="8351"/>
                  </a:cubicBezTo>
                  <a:cubicBezTo>
                    <a:pt x="335851" y="-42805"/>
                    <a:pt x="57829" y="146250"/>
                    <a:pt x="2224" y="433169"/>
                  </a:cubicBezTo>
                  <a:lnTo>
                    <a:pt x="2224" y="43316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6" name="任意多边形: 形状 20"/>
            <p:cNvSpPr/>
            <p:nvPr/>
          </p:nvSpPr>
          <p:spPr>
            <a:xfrm>
              <a:off x="4025149" y="2446865"/>
              <a:ext cx="408244" cy="637386"/>
            </a:xfrm>
            <a:custGeom>
              <a:avLst/>
              <a:gdLst>
                <a:gd name="connsiteX0" fmla="*/ 13345 w 408244"/>
                <a:gd name="connsiteY0" fmla="*/ 3496 h 637386"/>
                <a:gd name="connsiteX1" fmla="*/ 0 w 408244"/>
                <a:gd name="connsiteY1" fmla="*/ 7944 h 637386"/>
                <a:gd name="connsiteX2" fmla="*/ 2224 w 408244"/>
                <a:gd name="connsiteY2" fmla="*/ 7944 h 637386"/>
                <a:gd name="connsiteX3" fmla="*/ 304712 w 408244"/>
                <a:gd name="connsiteY3" fmla="*/ 346019 h 637386"/>
                <a:gd name="connsiteX4" fmla="*/ 269126 w 408244"/>
                <a:gd name="connsiteY4" fmla="*/ 581782 h 637386"/>
                <a:gd name="connsiteX5" fmla="*/ 235763 w 408244"/>
                <a:gd name="connsiteY5" fmla="*/ 637387 h 637386"/>
                <a:gd name="connsiteX6" fmla="*/ 242435 w 408244"/>
                <a:gd name="connsiteY6" fmla="*/ 635162 h 637386"/>
                <a:gd name="connsiteX7" fmla="*/ 404800 w 408244"/>
                <a:gd name="connsiteY7" fmla="*/ 292639 h 637386"/>
                <a:gd name="connsiteX8" fmla="*/ 13345 w 408244"/>
                <a:gd name="connsiteY8" fmla="*/ 3496 h 637386"/>
                <a:gd name="connsiteX9" fmla="*/ 13345 w 408244"/>
                <a:gd name="connsiteY9" fmla="*/ 3496 h 63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44" h="637386">
                  <a:moveTo>
                    <a:pt x="13345" y="3496"/>
                  </a:moveTo>
                  <a:lnTo>
                    <a:pt x="0" y="7944"/>
                  </a:lnTo>
                  <a:lnTo>
                    <a:pt x="2224" y="7944"/>
                  </a:lnTo>
                  <a:cubicBezTo>
                    <a:pt x="157917" y="47979"/>
                    <a:pt x="280246" y="176982"/>
                    <a:pt x="304712" y="346019"/>
                  </a:cubicBezTo>
                  <a:cubicBezTo>
                    <a:pt x="318057" y="430538"/>
                    <a:pt x="302488" y="512833"/>
                    <a:pt x="269126" y="581782"/>
                  </a:cubicBezTo>
                  <a:lnTo>
                    <a:pt x="235763" y="637387"/>
                  </a:lnTo>
                  <a:lnTo>
                    <a:pt x="242435" y="635162"/>
                  </a:lnTo>
                  <a:cubicBezTo>
                    <a:pt x="355869" y="566213"/>
                    <a:pt x="424818" y="432762"/>
                    <a:pt x="404800" y="292639"/>
                  </a:cubicBezTo>
                  <a:cubicBezTo>
                    <a:pt x="375886" y="105808"/>
                    <a:pt x="200176" y="-23194"/>
                    <a:pt x="13345" y="3496"/>
                  </a:cubicBezTo>
                  <a:lnTo>
                    <a:pt x="13345" y="3496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7" name="任意多边形: 形状 21"/>
            <p:cNvSpPr/>
            <p:nvPr/>
          </p:nvSpPr>
          <p:spPr>
            <a:xfrm>
              <a:off x="3467940" y="2342545"/>
              <a:ext cx="648401" cy="381389"/>
            </a:xfrm>
            <a:custGeom>
              <a:avLst/>
              <a:gdLst>
                <a:gd name="connsiteX0" fmla="*/ 1165 w 648401"/>
                <a:gd name="connsiteY0" fmla="*/ 368044 h 381389"/>
                <a:gd name="connsiteX1" fmla="*/ 3389 w 648401"/>
                <a:gd name="connsiteY1" fmla="*/ 381389 h 381389"/>
                <a:gd name="connsiteX2" fmla="*/ 3389 w 648401"/>
                <a:gd name="connsiteY2" fmla="*/ 379165 h 381389"/>
                <a:gd name="connsiteX3" fmla="*/ 361482 w 648401"/>
                <a:gd name="connsiteY3" fmla="*/ 101143 h 381389"/>
                <a:gd name="connsiteX4" fmla="*/ 595021 w 648401"/>
                <a:gd name="connsiteY4" fmla="*/ 154523 h 381389"/>
                <a:gd name="connsiteX5" fmla="*/ 648401 w 648401"/>
                <a:gd name="connsiteY5" fmla="*/ 192334 h 381389"/>
                <a:gd name="connsiteX6" fmla="*/ 646177 w 648401"/>
                <a:gd name="connsiteY6" fmla="*/ 185662 h 381389"/>
                <a:gd name="connsiteX7" fmla="*/ 314774 w 648401"/>
                <a:gd name="connsiteY7" fmla="*/ 1055 h 381389"/>
                <a:gd name="connsiteX8" fmla="*/ 1165 w 648401"/>
                <a:gd name="connsiteY8" fmla="*/ 368044 h 381389"/>
                <a:gd name="connsiteX9" fmla="*/ 1165 w 648401"/>
                <a:gd name="connsiteY9" fmla="*/ 368044 h 3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401" h="381389">
                  <a:moveTo>
                    <a:pt x="1165" y="368044"/>
                  </a:moveTo>
                  <a:lnTo>
                    <a:pt x="3389" y="381389"/>
                  </a:lnTo>
                  <a:lnTo>
                    <a:pt x="3389" y="379165"/>
                  </a:lnTo>
                  <a:cubicBezTo>
                    <a:pt x="54546" y="227921"/>
                    <a:pt x="192445" y="114488"/>
                    <a:pt x="361482" y="101143"/>
                  </a:cubicBezTo>
                  <a:cubicBezTo>
                    <a:pt x="446001" y="94470"/>
                    <a:pt x="526071" y="114488"/>
                    <a:pt x="595021" y="154523"/>
                  </a:cubicBezTo>
                  <a:lnTo>
                    <a:pt x="648401" y="192334"/>
                  </a:lnTo>
                  <a:lnTo>
                    <a:pt x="646177" y="185662"/>
                  </a:lnTo>
                  <a:cubicBezTo>
                    <a:pt x="586124" y="67780"/>
                    <a:pt x="457122" y="-10066"/>
                    <a:pt x="314774" y="1055"/>
                  </a:cubicBezTo>
                  <a:cubicBezTo>
                    <a:pt x="127943" y="16624"/>
                    <a:pt x="-14404" y="181213"/>
                    <a:pt x="1165" y="368044"/>
                  </a:cubicBezTo>
                  <a:lnTo>
                    <a:pt x="1165" y="368044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任意多边形: 形状 22"/>
            <p:cNvSpPr/>
            <p:nvPr/>
          </p:nvSpPr>
          <p:spPr>
            <a:xfrm rot="20393758">
              <a:off x="3889475" y="1771987"/>
              <a:ext cx="417916" cy="631914"/>
            </a:xfrm>
            <a:custGeom>
              <a:avLst/>
              <a:gdLst>
                <a:gd name="connsiteX0" fmla="*/ 269126 w 417916"/>
                <a:gd name="connsiteY0" fmla="*/ 6673 h 631914"/>
                <a:gd name="connsiteX1" fmla="*/ 255780 w 417916"/>
                <a:gd name="connsiteY1" fmla="*/ 0 h 631914"/>
                <a:gd name="connsiteX2" fmla="*/ 258005 w 417916"/>
                <a:gd name="connsiteY2" fmla="*/ 2224 h 631914"/>
                <a:gd name="connsiteX3" fmla="*/ 249108 w 417916"/>
                <a:gd name="connsiteY3" fmla="*/ 455956 h 631914"/>
                <a:gd name="connsiteX4" fmla="*/ 60053 w 417916"/>
                <a:gd name="connsiteY4" fmla="*/ 604976 h 631914"/>
                <a:gd name="connsiteX5" fmla="*/ 0 w 417916"/>
                <a:gd name="connsiteY5" fmla="*/ 622770 h 631914"/>
                <a:gd name="connsiteX6" fmla="*/ 6673 w 417916"/>
                <a:gd name="connsiteY6" fmla="*/ 624994 h 631914"/>
                <a:gd name="connsiteX7" fmla="*/ 358093 w 417916"/>
                <a:gd name="connsiteY7" fmla="*/ 482647 h 631914"/>
                <a:gd name="connsiteX8" fmla="*/ 269126 w 417916"/>
                <a:gd name="connsiteY8" fmla="*/ 6673 h 631914"/>
                <a:gd name="connsiteX9" fmla="*/ 269126 w 417916"/>
                <a:gd name="connsiteY9" fmla="*/ 6673 h 63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916" h="631914">
                  <a:moveTo>
                    <a:pt x="269126" y="6673"/>
                  </a:moveTo>
                  <a:lnTo>
                    <a:pt x="255780" y="0"/>
                  </a:lnTo>
                  <a:lnTo>
                    <a:pt x="258005" y="2224"/>
                  </a:lnTo>
                  <a:cubicBezTo>
                    <a:pt x="344748" y="137899"/>
                    <a:pt x="346972" y="315833"/>
                    <a:pt x="249108" y="455956"/>
                  </a:cubicBezTo>
                  <a:cubicBezTo>
                    <a:pt x="200176" y="524906"/>
                    <a:pt x="135675" y="576062"/>
                    <a:pt x="60053" y="604976"/>
                  </a:cubicBezTo>
                  <a:lnTo>
                    <a:pt x="0" y="622770"/>
                  </a:lnTo>
                  <a:lnTo>
                    <a:pt x="6673" y="624994"/>
                  </a:lnTo>
                  <a:cubicBezTo>
                    <a:pt x="137899" y="651684"/>
                    <a:pt x="278022" y="600528"/>
                    <a:pt x="358093" y="482647"/>
                  </a:cubicBezTo>
                  <a:cubicBezTo>
                    <a:pt x="464853" y="326954"/>
                    <a:pt x="424818" y="113433"/>
                    <a:pt x="269126" y="6673"/>
                  </a:cubicBezTo>
                  <a:lnTo>
                    <a:pt x="269126" y="6673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9" name="任意多边形: 形状 23"/>
            <p:cNvSpPr/>
            <p:nvPr/>
          </p:nvSpPr>
          <p:spPr>
            <a:xfrm>
              <a:off x="3920032" y="2483723"/>
              <a:ext cx="269706" cy="2328714"/>
            </a:xfrm>
            <a:custGeom>
              <a:avLst/>
              <a:gdLst>
                <a:gd name="connsiteX0" fmla="*/ 116238 w 269706"/>
                <a:gd name="connsiteY0" fmla="*/ 0 h 2328714"/>
                <a:gd name="connsiteX1" fmla="*/ 207430 w 269706"/>
                <a:gd name="connsiteY1" fmla="*/ 13345 h 2328714"/>
                <a:gd name="connsiteX2" fmla="*/ 269706 w 269706"/>
                <a:gd name="connsiteY2" fmla="*/ 2328714 h 2328714"/>
                <a:gd name="connsiteX3" fmla="*/ 107341 w 269706"/>
                <a:gd name="connsiteY3" fmla="*/ 2328714 h 2328714"/>
                <a:gd name="connsiteX4" fmla="*/ 116238 w 269706"/>
                <a:gd name="connsiteY4" fmla="*/ 0 h 2328714"/>
                <a:gd name="connsiteX5" fmla="*/ 116238 w 269706"/>
                <a:gd name="connsiteY5" fmla="*/ 0 h 232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706" h="2328714">
                  <a:moveTo>
                    <a:pt x="116238" y="0"/>
                  </a:moveTo>
                  <a:lnTo>
                    <a:pt x="207430" y="13345"/>
                  </a:lnTo>
                  <a:cubicBezTo>
                    <a:pt x="105117" y="845188"/>
                    <a:pt x="87324" y="1745980"/>
                    <a:pt x="269706" y="2328714"/>
                  </a:cubicBezTo>
                  <a:lnTo>
                    <a:pt x="107341" y="2328714"/>
                  </a:lnTo>
                  <a:cubicBezTo>
                    <a:pt x="-37230" y="1632547"/>
                    <a:pt x="-37230" y="809601"/>
                    <a:pt x="116238" y="0"/>
                  </a:cubicBezTo>
                  <a:lnTo>
                    <a:pt x="116238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0" name="任意多边形: 形状 24"/>
            <p:cNvSpPr/>
            <p:nvPr/>
          </p:nvSpPr>
          <p:spPr>
            <a:xfrm>
              <a:off x="3517664" y="2999364"/>
              <a:ext cx="678747" cy="385151"/>
            </a:xfrm>
            <a:custGeom>
              <a:avLst/>
              <a:gdLst>
                <a:gd name="connsiteX0" fmla="*/ 373 w 678747"/>
                <a:gd name="connsiteY0" fmla="*/ 369582 h 385151"/>
                <a:gd name="connsiteX1" fmla="*/ 2597 w 678747"/>
                <a:gd name="connsiteY1" fmla="*/ 385151 h 385151"/>
                <a:gd name="connsiteX2" fmla="*/ 2597 w 678747"/>
                <a:gd name="connsiteY2" fmla="*/ 382927 h 385151"/>
                <a:gd name="connsiteX3" fmla="*/ 382932 w 678747"/>
                <a:gd name="connsiteY3" fmla="*/ 107129 h 385151"/>
                <a:gd name="connsiteX4" fmla="*/ 623143 w 678747"/>
                <a:gd name="connsiteY4" fmla="*/ 169406 h 385151"/>
                <a:gd name="connsiteX5" fmla="*/ 678747 w 678747"/>
                <a:gd name="connsiteY5" fmla="*/ 209441 h 385151"/>
                <a:gd name="connsiteX6" fmla="*/ 676523 w 678747"/>
                <a:gd name="connsiteY6" fmla="*/ 202769 h 385151"/>
                <a:gd name="connsiteX7" fmla="*/ 340672 w 678747"/>
                <a:gd name="connsiteY7" fmla="*/ 369 h 385151"/>
                <a:gd name="connsiteX8" fmla="*/ 373 w 678747"/>
                <a:gd name="connsiteY8" fmla="*/ 369582 h 385151"/>
                <a:gd name="connsiteX9" fmla="*/ 373 w 678747"/>
                <a:gd name="connsiteY9" fmla="*/ 369582 h 38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747" h="385151">
                  <a:moveTo>
                    <a:pt x="373" y="369582"/>
                  </a:moveTo>
                  <a:lnTo>
                    <a:pt x="2597" y="385151"/>
                  </a:lnTo>
                  <a:lnTo>
                    <a:pt x="2597" y="382927"/>
                  </a:lnTo>
                  <a:cubicBezTo>
                    <a:pt x="60426" y="229459"/>
                    <a:pt x="207222" y="116026"/>
                    <a:pt x="382932" y="107129"/>
                  </a:cubicBezTo>
                  <a:cubicBezTo>
                    <a:pt x="469675" y="102681"/>
                    <a:pt x="554194" y="127147"/>
                    <a:pt x="623143" y="169406"/>
                  </a:cubicBezTo>
                  <a:lnTo>
                    <a:pt x="678747" y="209441"/>
                  </a:lnTo>
                  <a:lnTo>
                    <a:pt x="676523" y="202769"/>
                  </a:lnTo>
                  <a:cubicBezTo>
                    <a:pt x="616471" y="78215"/>
                    <a:pt x="487468" y="-6304"/>
                    <a:pt x="340672" y="369"/>
                  </a:cubicBezTo>
                  <a:cubicBezTo>
                    <a:pt x="142721" y="9265"/>
                    <a:pt x="-8524" y="173855"/>
                    <a:pt x="373" y="369582"/>
                  </a:cubicBezTo>
                  <a:lnTo>
                    <a:pt x="373" y="369582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任意多边形: 形状 25"/>
            <p:cNvSpPr/>
            <p:nvPr/>
          </p:nvSpPr>
          <p:spPr>
            <a:xfrm>
              <a:off x="3427413" y="2798301"/>
              <a:ext cx="513217" cy="599559"/>
            </a:xfrm>
            <a:custGeom>
              <a:avLst/>
              <a:gdLst>
                <a:gd name="connsiteX0" fmla="*/ 90623 w 513217"/>
                <a:gd name="connsiteY0" fmla="*/ 588439 h 599559"/>
                <a:gd name="connsiteX1" fmla="*/ 101744 w 513217"/>
                <a:gd name="connsiteY1" fmla="*/ 599559 h 599559"/>
                <a:gd name="connsiteX2" fmla="*/ 99520 w 513217"/>
                <a:gd name="connsiteY2" fmla="*/ 597335 h 599559"/>
                <a:gd name="connsiteX3" fmla="*/ 219626 w 513217"/>
                <a:gd name="connsiteY3" fmla="*/ 145827 h 599559"/>
                <a:gd name="connsiteX4" fmla="*/ 444268 w 513217"/>
                <a:gd name="connsiteY4" fmla="*/ 41291 h 599559"/>
                <a:gd name="connsiteX5" fmla="*/ 513217 w 513217"/>
                <a:gd name="connsiteY5" fmla="*/ 39067 h 599559"/>
                <a:gd name="connsiteX6" fmla="*/ 506545 w 513217"/>
                <a:gd name="connsiteY6" fmla="*/ 34618 h 599559"/>
                <a:gd name="connsiteX7" fmla="*/ 117314 w 513217"/>
                <a:gd name="connsiteY7" fmla="*/ 90223 h 599559"/>
                <a:gd name="connsiteX8" fmla="*/ 90623 w 513217"/>
                <a:gd name="connsiteY8" fmla="*/ 588439 h 599559"/>
                <a:gd name="connsiteX9" fmla="*/ 90623 w 513217"/>
                <a:gd name="connsiteY9" fmla="*/ 588439 h 59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17" h="599559">
                  <a:moveTo>
                    <a:pt x="90623" y="588439"/>
                  </a:moveTo>
                  <a:lnTo>
                    <a:pt x="101744" y="599559"/>
                  </a:lnTo>
                  <a:lnTo>
                    <a:pt x="99520" y="597335"/>
                  </a:lnTo>
                  <a:cubicBezTo>
                    <a:pt x="46140" y="441643"/>
                    <a:pt x="88399" y="261484"/>
                    <a:pt x="219626" y="145827"/>
                  </a:cubicBezTo>
                  <a:cubicBezTo>
                    <a:pt x="284127" y="87998"/>
                    <a:pt x="364197" y="52412"/>
                    <a:pt x="444268" y="41291"/>
                  </a:cubicBezTo>
                  <a:lnTo>
                    <a:pt x="513217" y="39067"/>
                  </a:lnTo>
                  <a:lnTo>
                    <a:pt x="506545" y="34618"/>
                  </a:lnTo>
                  <a:cubicBezTo>
                    <a:pt x="381991" y="-25435"/>
                    <a:pt x="228522" y="-7641"/>
                    <a:pt x="117314" y="90223"/>
                  </a:cubicBezTo>
                  <a:cubicBezTo>
                    <a:pt x="-27258" y="219225"/>
                    <a:pt x="-40603" y="443867"/>
                    <a:pt x="90623" y="588439"/>
                  </a:cubicBezTo>
                  <a:lnTo>
                    <a:pt x="90623" y="58843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3" name="任意多边形: 形状 26"/>
            <p:cNvSpPr/>
            <p:nvPr/>
          </p:nvSpPr>
          <p:spPr>
            <a:xfrm>
              <a:off x="3001767" y="3335537"/>
              <a:ext cx="498476" cy="611695"/>
            </a:xfrm>
            <a:custGeom>
              <a:avLst/>
              <a:gdLst>
                <a:gd name="connsiteX0" fmla="*/ 485131 w 498476"/>
                <a:gd name="connsiteY0" fmla="*/ 24513 h 611695"/>
                <a:gd name="connsiteX1" fmla="*/ 498476 w 498476"/>
                <a:gd name="connsiteY1" fmla="*/ 31185 h 611695"/>
                <a:gd name="connsiteX2" fmla="*/ 494028 w 498476"/>
                <a:gd name="connsiteY2" fmla="*/ 31185 h 611695"/>
                <a:gd name="connsiteX3" fmla="*/ 109245 w 498476"/>
                <a:gd name="connsiteY3" fmla="*/ 300311 h 611695"/>
                <a:gd name="connsiteX4" fmla="*/ 89227 w 498476"/>
                <a:gd name="connsiteY4" fmla="*/ 547195 h 611695"/>
                <a:gd name="connsiteX5" fmla="*/ 111469 w 498476"/>
                <a:gd name="connsiteY5" fmla="*/ 611696 h 611695"/>
                <a:gd name="connsiteX6" fmla="*/ 107021 w 498476"/>
                <a:gd name="connsiteY6" fmla="*/ 607248 h 611695"/>
                <a:gd name="connsiteX7" fmla="*/ 24726 w 498476"/>
                <a:gd name="connsiteY7" fmla="*/ 224689 h 611695"/>
                <a:gd name="connsiteX8" fmla="*/ 485131 w 498476"/>
                <a:gd name="connsiteY8" fmla="*/ 24513 h 611695"/>
                <a:gd name="connsiteX9" fmla="*/ 485131 w 498476"/>
                <a:gd name="connsiteY9" fmla="*/ 24513 h 61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476" h="611695">
                  <a:moveTo>
                    <a:pt x="485131" y="24513"/>
                  </a:moveTo>
                  <a:lnTo>
                    <a:pt x="498476" y="31185"/>
                  </a:lnTo>
                  <a:lnTo>
                    <a:pt x="494028" y="31185"/>
                  </a:lnTo>
                  <a:cubicBezTo>
                    <a:pt x="329439" y="35634"/>
                    <a:pt x="173746" y="135722"/>
                    <a:pt x="109245" y="300311"/>
                  </a:cubicBezTo>
                  <a:cubicBezTo>
                    <a:pt x="78107" y="382606"/>
                    <a:pt x="71434" y="467124"/>
                    <a:pt x="89227" y="547195"/>
                  </a:cubicBezTo>
                  <a:lnTo>
                    <a:pt x="111469" y="611696"/>
                  </a:lnTo>
                  <a:lnTo>
                    <a:pt x="107021" y="607248"/>
                  </a:lnTo>
                  <a:cubicBezTo>
                    <a:pt x="6933" y="509384"/>
                    <a:pt x="-28654" y="360364"/>
                    <a:pt x="24726" y="224689"/>
                  </a:cubicBezTo>
                  <a:cubicBezTo>
                    <a:pt x="95900" y="42306"/>
                    <a:pt x="302749" y="-46661"/>
                    <a:pt x="485131" y="24513"/>
                  </a:cubicBezTo>
                  <a:lnTo>
                    <a:pt x="485131" y="2451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4" name="任意多边形: 形状 27"/>
            <p:cNvSpPr/>
            <p:nvPr/>
          </p:nvSpPr>
          <p:spPr>
            <a:xfrm>
              <a:off x="2839660" y="3185603"/>
              <a:ext cx="671703" cy="399088"/>
            </a:xfrm>
            <a:custGeom>
              <a:avLst/>
              <a:gdLst>
                <a:gd name="connsiteX0" fmla="*/ 665031 w 671703"/>
                <a:gd name="connsiteY0" fmla="*/ 181119 h 399088"/>
                <a:gd name="connsiteX1" fmla="*/ 671704 w 671703"/>
                <a:gd name="connsiteY1" fmla="*/ 194465 h 399088"/>
                <a:gd name="connsiteX2" fmla="*/ 667256 w 671703"/>
                <a:gd name="connsiteY2" fmla="*/ 192240 h 399088"/>
                <a:gd name="connsiteX3" fmla="*/ 200178 w 671703"/>
                <a:gd name="connsiteY3" fmla="*/ 156653 h 399088"/>
                <a:gd name="connsiteX4" fmla="*/ 28917 w 671703"/>
                <a:gd name="connsiteY4" fmla="*/ 334588 h 399088"/>
                <a:gd name="connsiteX5" fmla="*/ 4451 w 671703"/>
                <a:gd name="connsiteY5" fmla="*/ 399089 h 399088"/>
                <a:gd name="connsiteX6" fmla="*/ 2226 w 671703"/>
                <a:gd name="connsiteY6" fmla="*/ 392416 h 399088"/>
                <a:gd name="connsiteX7" fmla="*/ 182385 w 671703"/>
                <a:gd name="connsiteY7" fmla="*/ 45445 h 399088"/>
                <a:gd name="connsiteX8" fmla="*/ 665031 w 671703"/>
                <a:gd name="connsiteY8" fmla="*/ 181119 h 399088"/>
                <a:gd name="connsiteX9" fmla="*/ 665031 w 671703"/>
                <a:gd name="connsiteY9" fmla="*/ 181119 h 39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703" h="399088">
                  <a:moveTo>
                    <a:pt x="665031" y="181119"/>
                  </a:moveTo>
                  <a:lnTo>
                    <a:pt x="671704" y="194465"/>
                  </a:lnTo>
                  <a:lnTo>
                    <a:pt x="667256" y="192240"/>
                  </a:lnTo>
                  <a:cubicBezTo>
                    <a:pt x="536029" y="92152"/>
                    <a:pt x="353647" y="72135"/>
                    <a:pt x="200178" y="156653"/>
                  </a:cubicBezTo>
                  <a:cubicBezTo>
                    <a:pt x="124556" y="198913"/>
                    <a:pt x="64503" y="263414"/>
                    <a:pt x="28917" y="334588"/>
                  </a:cubicBezTo>
                  <a:lnTo>
                    <a:pt x="4451" y="399089"/>
                  </a:lnTo>
                  <a:lnTo>
                    <a:pt x="2226" y="392416"/>
                  </a:lnTo>
                  <a:cubicBezTo>
                    <a:pt x="-13343" y="254517"/>
                    <a:pt x="53382" y="116618"/>
                    <a:pt x="182385" y="45445"/>
                  </a:cubicBezTo>
                  <a:cubicBezTo>
                    <a:pt x="351422" y="-50195"/>
                    <a:pt x="569392" y="9858"/>
                    <a:pt x="665031" y="181119"/>
                  </a:cubicBezTo>
                  <a:lnTo>
                    <a:pt x="665031" y="18111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5" name="任意多边形: 形状 28"/>
            <p:cNvSpPr/>
            <p:nvPr/>
          </p:nvSpPr>
          <p:spPr>
            <a:xfrm>
              <a:off x="3323203" y="3324463"/>
              <a:ext cx="199282" cy="451508"/>
            </a:xfrm>
            <a:custGeom>
              <a:avLst/>
              <a:gdLst>
                <a:gd name="connsiteX0" fmla="*/ 190386 w 199282"/>
                <a:gd name="connsiteY0" fmla="*/ 0 h 451508"/>
                <a:gd name="connsiteX1" fmla="*/ 199282 w 199282"/>
                <a:gd name="connsiteY1" fmla="*/ 0 h 451508"/>
                <a:gd name="connsiteX2" fmla="*/ 197058 w 199282"/>
                <a:gd name="connsiteY2" fmla="*/ 2224 h 451508"/>
                <a:gd name="connsiteX3" fmla="*/ 76953 w 199282"/>
                <a:gd name="connsiteY3" fmla="*/ 280246 h 451508"/>
                <a:gd name="connsiteX4" fmla="*/ 150350 w 199282"/>
                <a:gd name="connsiteY4" fmla="*/ 422594 h 451508"/>
                <a:gd name="connsiteX5" fmla="*/ 183713 w 199282"/>
                <a:gd name="connsiteY5" fmla="*/ 451508 h 451508"/>
                <a:gd name="connsiteX6" fmla="*/ 179265 w 199282"/>
                <a:gd name="connsiteY6" fmla="*/ 451508 h 451508"/>
                <a:gd name="connsiteX7" fmla="*/ 3555 w 199282"/>
                <a:gd name="connsiteY7" fmla="*/ 269126 h 451508"/>
                <a:gd name="connsiteX8" fmla="*/ 190386 w 199282"/>
                <a:gd name="connsiteY8" fmla="*/ 0 h 451508"/>
                <a:gd name="connsiteX9" fmla="*/ 190386 w 199282"/>
                <a:gd name="connsiteY9" fmla="*/ 0 h 4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282" h="451508">
                  <a:moveTo>
                    <a:pt x="190386" y="0"/>
                  </a:moveTo>
                  <a:lnTo>
                    <a:pt x="199282" y="0"/>
                  </a:lnTo>
                  <a:lnTo>
                    <a:pt x="197058" y="2224"/>
                  </a:lnTo>
                  <a:cubicBezTo>
                    <a:pt x="108091" y="60053"/>
                    <a:pt x="56935" y="169037"/>
                    <a:pt x="76953" y="280246"/>
                  </a:cubicBezTo>
                  <a:cubicBezTo>
                    <a:pt x="88073" y="335851"/>
                    <a:pt x="112539" y="384783"/>
                    <a:pt x="150350" y="422594"/>
                  </a:cubicBezTo>
                  <a:lnTo>
                    <a:pt x="183713" y="451508"/>
                  </a:lnTo>
                  <a:lnTo>
                    <a:pt x="179265" y="451508"/>
                  </a:lnTo>
                  <a:cubicBezTo>
                    <a:pt x="92522" y="431490"/>
                    <a:pt x="21348" y="362541"/>
                    <a:pt x="3555" y="269126"/>
                  </a:cubicBezTo>
                  <a:cubicBezTo>
                    <a:pt x="-18687" y="142347"/>
                    <a:pt x="65832" y="22242"/>
                    <a:pt x="190386" y="0"/>
                  </a:cubicBezTo>
                  <a:lnTo>
                    <a:pt x="190386" y="0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6" name="任意多边形: 形状 29"/>
            <p:cNvSpPr/>
            <p:nvPr/>
          </p:nvSpPr>
          <p:spPr>
            <a:xfrm>
              <a:off x="3480226" y="3197205"/>
              <a:ext cx="451508" cy="198431"/>
            </a:xfrm>
            <a:custGeom>
              <a:avLst/>
              <a:gdLst>
                <a:gd name="connsiteX0" fmla="*/ 449284 w 451508"/>
                <a:gd name="connsiteY0" fmla="*/ 171741 h 198431"/>
                <a:gd name="connsiteX1" fmla="*/ 451508 w 451508"/>
                <a:gd name="connsiteY1" fmla="*/ 180638 h 198431"/>
                <a:gd name="connsiteX2" fmla="*/ 449284 w 451508"/>
                <a:gd name="connsiteY2" fmla="*/ 180638 h 198431"/>
                <a:gd name="connsiteX3" fmla="*/ 162365 w 451508"/>
                <a:gd name="connsiteY3" fmla="*/ 80550 h 198431"/>
                <a:gd name="connsiteX4" fmla="*/ 24466 w 451508"/>
                <a:gd name="connsiteY4" fmla="*/ 162845 h 198431"/>
                <a:gd name="connsiteX5" fmla="*/ 0 w 451508"/>
                <a:gd name="connsiteY5" fmla="*/ 198431 h 198431"/>
                <a:gd name="connsiteX6" fmla="*/ 0 w 451508"/>
                <a:gd name="connsiteY6" fmla="*/ 193983 h 198431"/>
                <a:gd name="connsiteX7" fmla="*/ 171262 w 451508"/>
                <a:gd name="connsiteY7" fmla="*/ 7152 h 198431"/>
                <a:gd name="connsiteX8" fmla="*/ 449284 w 451508"/>
                <a:gd name="connsiteY8" fmla="*/ 171741 h 198431"/>
                <a:gd name="connsiteX9" fmla="*/ 449284 w 451508"/>
                <a:gd name="connsiteY9" fmla="*/ 171741 h 1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1508" h="198431">
                  <a:moveTo>
                    <a:pt x="449284" y="171741"/>
                  </a:moveTo>
                  <a:lnTo>
                    <a:pt x="451508" y="180638"/>
                  </a:lnTo>
                  <a:lnTo>
                    <a:pt x="449284" y="180638"/>
                  </a:lnTo>
                  <a:cubicBezTo>
                    <a:pt x="384783" y="96119"/>
                    <a:pt x="273574" y="51636"/>
                    <a:pt x="162365" y="80550"/>
                  </a:cubicBezTo>
                  <a:cubicBezTo>
                    <a:pt x="106761" y="93895"/>
                    <a:pt x="60053" y="125033"/>
                    <a:pt x="24466" y="162845"/>
                  </a:cubicBezTo>
                  <a:lnTo>
                    <a:pt x="0" y="198431"/>
                  </a:lnTo>
                  <a:lnTo>
                    <a:pt x="0" y="193983"/>
                  </a:lnTo>
                  <a:cubicBezTo>
                    <a:pt x="13345" y="105016"/>
                    <a:pt x="77846" y="29394"/>
                    <a:pt x="171262" y="7152"/>
                  </a:cubicBezTo>
                  <a:cubicBezTo>
                    <a:pt x="293592" y="-23986"/>
                    <a:pt x="418145" y="49411"/>
                    <a:pt x="449284" y="171741"/>
                  </a:cubicBezTo>
                  <a:lnTo>
                    <a:pt x="449284" y="171741"/>
                  </a:lnTo>
                  <a:close/>
                </a:path>
              </a:pathLst>
            </a:custGeom>
            <a:solidFill>
              <a:srgbClr val="2B8049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7" name="任意多边形: 形状 30"/>
            <p:cNvSpPr/>
            <p:nvPr/>
          </p:nvSpPr>
          <p:spPr>
            <a:xfrm>
              <a:off x="3247688" y="2917438"/>
              <a:ext cx="350418" cy="373396"/>
            </a:xfrm>
            <a:custGeom>
              <a:avLst/>
              <a:gdLst>
                <a:gd name="connsiteX0" fmla="*/ 45706 w 350418"/>
                <a:gd name="connsiteY0" fmla="*/ 6673 h 373396"/>
                <a:gd name="connsiteX1" fmla="*/ 52379 w 350418"/>
                <a:gd name="connsiteY1" fmla="*/ 0 h 373396"/>
                <a:gd name="connsiteX2" fmla="*/ 52379 w 350418"/>
                <a:gd name="connsiteY2" fmla="*/ 2224 h 373396"/>
                <a:gd name="connsiteX3" fmla="*/ 154691 w 350418"/>
                <a:gd name="connsiteY3" fmla="*/ 286919 h 373396"/>
                <a:gd name="connsiteX4" fmla="*/ 305935 w 350418"/>
                <a:gd name="connsiteY4" fmla="*/ 342523 h 373396"/>
                <a:gd name="connsiteX5" fmla="*/ 350419 w 350418"/>
                <a:gd name="connsiteY5" fmla="*/ 340299 h 373396"/>
                <a:gd name="connsiteX6" fmla="*/ 345970 w 350418"/>
                <a:gd name="connsiteY6" fmla="*/ 342523 h 373396"/>
                <a:gd name="connsiteX7" fmla="*/ 92414 w 350418"/>
                <a:gd name="connsiteY7" fmla="*/ 326954 h 373396"/>
                <a:gd name="connsiteX8" fmla="*/ 45706 w 350418"/>
                <a:gd name="connsiteY8" fmla="*/ 6673 h 373396"/>
                <a:gd name="connsiteX9" fmla="*/ 45706 w 350418"/>
                <a:gd name="connsiteY9" fmla="*/ 6673 h 37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418" h="373396">
                  <a:moveTo>
                    <a:pt x="45706" y="6673"/>
                  </a:moveTo>
                  <a:lnTo>
                    <a:pt x="52379" y="0"/>
                  </a:lnTo>
                  <a:lnTo>
                    <a:pt x="52379" y="2224"/>
                  </a:lnTo>
                  <a:cubicBezTo>
                    <a:pt x="25689" y="106761"/>
                    <a:pt x="63500" y="220194"/>
                    <a:pt x="154691" y="286919"/>
                  </a:cubicBezTo>
                  <a:cubicBezTo>
                    <a:pt x="199175" y="320282"/>
                    <a:pt x="252555" y="338075"/>
                    <a:pt x="305935" y="342523"/>
                  </a:cubicBezTo>
                  <a:lnTo>
                    <a:pt x="350419" y="340299"/>
                  </a:lnTo>
                  <a:lnTo>
                    <a:pt x="345970" y="342523"/>
                  </a:lnTo>
                  <a:cubicBezTo>
                    <a:pt x="268124" y="387007"/>
                    <a:pt x="168036" y="384783"/>
                    <a:pt x="92414" y="326954"/>
                  </a:cubicBezTo>
                  <a:cubicBezTo>
                    <a:pt x="-9898" y="251332"/>
                    <a:pt x="-29916" y="108985"/>
                    <a:pt x="45706" y="6673"/>
                  </a:cubicBezTo>
                  <a:lnTo>
                    <a:pt x="45706" y="667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8" name="任意多边形: 形状 31"/>
            <p:cNvSpPr/>
            <p:nvPr/>
          </p:nvSpPr>
          <p:spPr>
            <a:xfrm>
              <a:off x="3471329" y="3351153"/>
              <a:ext cx="553820" cy="1499095"/>
            </a:xfrm>
            <a:custGeom>
              <a:avLst/>
              <a:gdLst>
                <a:gd name="connsiteX0" fmla="*/ 53380 w 553820"/>
                <a:gd name="connsiteY0" fmla="*/ 0 h 1499095"/>
                <a:gd name="connsiteX1" fmla="*/ 0 w 553820"/>
                <a:gd name="connsiteY1" fmla="*/ 26690 h 1499095"/>
                <a:gd name="connsiteX2" fmla="*/ 453732 w 553820"/>
                <a:gd name="connsiteY2" fmla="*/ 1499096 h 1499095"/>
                <a:gd name="connsiteX3" fmla="*/ 553820 w 553820"/>
                <a:gd name="connsiteY3" fmla="*/ 1465733 h 1499095"/>
                <a:gd name="connsiteX4" fmla="*/ 53380 w 553820"/>
                <a:gd name="connsiteY4" fmla="*/ 0 h 1499095"/>
                <a:gd name="connsiteX5" fmla="*/ 53380 w 553820"/>
                <a:gd name="connsiteY5" fmla="*/ 0 h 149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820" h="1499095">
                  <a:moveTo>
                    <a:pt x="53380" y="0"/>
                  </a:moveTo>
                  <a:lnTo>
                    <a:pt x="0" y="26690"/>
                  </a:lnTo>
                  <a:cubicBezTo>
                    <a:pt x="240211" y="529354"/>
                    <a:pt x="442611" y="1094295"/>
                    <a:pt x="453732" y="1499096"/>
                  </a:cubicBezTo>
                  <a:lnTo>
                    <a:pt x="553820" y="1465733"/>
                  </a:lnTo>
                  <a:cubicBezTo>
                    <a:pt x="493767" y="996432"/>
                    <a:pt x="322506" y="478198"/>
                    <a:pt x="53380" y="0"/>
                  </a:cubicBezTo>
                  <a:lnTo>
                    <a:pt x="53380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9" name="任意多边形: 形状 32"/>
            <p:cNvSpPr/>
            <p:nvPr/>
          </p:nvSpPr>
          <p:spPr>
            <a:xfrm>
              <a:off x="3651487" y="4532191"/>
              <a:ext cx="869653" cy="471525"/>
            </a:xfrm>
            <a:custGeom>
              <a:avLst/>
              <a:gdLst>
                <a:gd name="connsiteX0" fmla="*/ 31139 w 869653"/>
                <a:gd name="connsiteY0" fmla="*/ 211297 h 471525"/>
                <a:gd name="connsiteX1" fmla="*/ 371438 w 869653"/>
                <a:gd name="connsiteY1" fmla="*/ 0 h 471525"/>
                <a:gd name="connsiteX2" fmla="*/ 778462 w 869653"/>
                <a:gd name="connsiteY2" fmla="*/ 104536 h 471525"/>
                <a:gd name="connsiteX3" fmla="*/ 869654 w 869653"/>
                <a:gd name="connsiteY3" fmla="*/ 320282 h 471525"/>
                <a:gd name="connsiteX4" fmla="*/ 713961 w 869653"/>
                <a:gd name="connsiteY4" fmla="*/ 471526 h 471525"/>
                <a:gd name="connsiteX5" fmla="*/ 0 w 869653"/>
                <a:gd name="connsiteY5" fmla="*/ 471526 h 4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653" h="471525">
                  <a:moveTo>
                    <a:pt x="31139" y="211297"/>
                  </a:moveTo>
                  <a:lnTo>
                    <a:pt x="371438" y="0"/>
                  </a:lnTo>
                  <a:lnTo>
                    <a:pt x="778462" y="104536"/>
                  </a:lnTo>
                  <a:lnTo>
                    <a:pt x="869654" y="320282"/>
                  </a:lnTo>
                  <a:lnTo>
                    <a:pt x="713961" y="471526"/>
                  </a:lnTo>
                  <a:lnTo>
                    <a:pt x="0" y="471526"/>
                  </a:lnTo>
                  <a:close/>
                </a:path>
              </a:pathLst>
            </a:custGeom>
            <a:solidFill>
              <a:srgbClr val="C75B2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60" name="任意多边形: 形状 33"/>
            <p:cNvSpPr/>
            <p:nvPr/>
          </p:nvSpPr>
          <p:spPr>
            <a:xfrm>
              <a:off x="4372121" y="4814662"/>
              <a:ext cx="507112" cy="275797"/>
            </a:xfrm>
            <a:custGeom>
              <a:avLst/>
              <a:gdLst>
                <a:gd name="connsiteX0" fmla="*/ 17793 w 507112"/>
                <a:gd name="connsiteY0" fmla="*/ 124554 h 275797"/>
                <a:gd name="connsiteX1" fmla="*/ 215745 w 507112"/>
                <a:gd name="connsiteY1" fmla="*/ 0 h 275797"/>
                <a:gd name="connsiteX2" fmla="*/ 453732 w 507112"/>
                <a:gd name="connsiteY2" fmla="*/ 62277 h 275797"/>
                <a:gd name="connsiteX3" fmla="*/ 507112 w 507112"/>
                <a:gd name="connsiteY3" fmla="*/ 186831 h 275797"/>
                <a:gd name="connsiteX4" fmla="*/ 415921 w 507112"/>
                <a:gd name="connsiteY4" fmla="*/ 275798 h 275797"/>
                <a:gd name="connsiteX5" fmla="*/ 0 w 507112"/>
                <a:gd name="connsiteY5" fmla="*/ 275798 h 27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112" h="275797">
                  <a:moveTo>
                    <a:pt x="17793" y="124554"/>
                  </a:moveTo>
                  <a:lnTo>
                    <a:pt x="215745" y="0"/>
                  </a:lnTo>
                  <a:lnTo>
                    <a:pt x="453732" y="62277"/>
                  </a:lnTo>
                  <a:lnTo>
                    <a:pt x="507112" y="186831"/>
                  </a:lnTo>
                  <a:lnTo>
                    <a:pt x="415921" y="275798"/>
                  </a:lnTo>
                  <a:lnTo>
                    <a:pt x="0" y="275798"/>
                  </a:lnTo>
                  <a:close/>
                </a:path>
              </a:pathLst>
            </a:custGeom>
            <a:solidFill>
              <a:srgbClr val="CC8458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05" y="1033780"/>
            <a:ext cx="6386195" cy="47891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0" y="-258"/>
            <a:ext cx="12192000" cy="686333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-276860" y="713105"/>
            <a:ext cx="4213225" cy="2008505"/>
            <a:chOff x="2839660" y="1771987"/>
            <a:chExt cx="5838469" cy="3318472"/>
          </a:xfrm>
        </p:grpSpPr>
        <p:sp>
          <p:nvSpPr>
            <p:cNvPr id="27" name="任意多边形: 形状 5"/>
            <p:cNvSpPr/>
            <p:nvPr/>
          </p:nvSpPr>
          <p:spPr>
            <a:xfrm>
              <a:off x="4025149" y="3086476"/>
              <a:ext cx="4652980" cy="1868309"/>
            </a:xfrm>
            <a:custGeom>
              <a:avLst/>
              <a:gdLst>
                <a:gd name="connsiteX0" fmla="*/ 0 w 4652980"/>
                <a:gd name="connsiteY0" fmla="*/ 0 h 1868309"/>
                <a:gd name="connsiteX1" fmla="*/ 4652981 w 4652980"/>
                <a:gd name="connsiteY1" fmla="*/ 0 h 1868309"/>
                <a:gd name="connsiteX2" fmla="*/ 4652981 w 4652980"/>
                <a:gd name="connsiteY2" fmla="*/ 1868310 h 1868309"/>
                <a:gd name="connsiteX3" fmla="*/ 0 w 4652980"/>
                <a:gd name="connsiteY3" fmla="*/ 1868310 h 18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2980" h="1868309">
                  <a:moveTo>
                    <a:pt x="0" y="0"/>
                  </a:moveTo>
                  <a:lnTo>
                    <a:pt x="4652981" y="0"/>
                  </a:lnTo>
                  <a:lnTo>
                    <a:pt x="4652981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E6AD5F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任意多边形: 形状 6"/>
            <p:cNvSpPr/>
            <p:nvPr/>
          </p:nvSpPr>
          <p:spPr>
            <a:xfrm>
              <a:off x="4332155" y="3364024"/>
              <a:ext cx="3778584" cy="1466765"/>
            </a:xfrm>
            <a:custGeom>
              <a:avLst/>
              <a:gdLst>
                <a:gd name="connsiteX0" fmla="*/ 4205921 w 4205920"/>
                <a:gd name="connsiteY0" fmla="*/ 1616977 h 1655362"/>
                <a:gd name="connsiteX1" fmla="*/ 0 w 4205920"/>
                <a:gd name="connsiteY1" fmla="*/ 1616977 h 1655362"/>
                <a:gd name="connsiteX2" fmla="*/ 0 w 4205920"/>
                <a:gd name="connsiteY2" fmla="*/ 0 h 1655362"/>
                <a:gd name="connsiteX3" fmla="*/ 4205921 w 4205920"/>
                <a:gd name="connsiteY3" fmla="*/ 0 h 1655362"/>
                <a:gd name="connsiteX4" fmla="*/ 4205921 w 4205920"/>
                <a:gd name="connsiteY4" fmla="*/ 1616977 h 165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5920" h="1655362">
                  <a:moveTo>
                    <a:pt x="4205921" y="1616977"/>
                  </a:moveTo>
                  <a:cubicBezTo>
                    <a:pt x="2766878" y="1665909"/>
                    <a:pt x="1363421" y="1670358"/>
                    <a:pt x="0" y="1616977"/>
                  </a:cubicBezTo>
                  <a:cubicBezTo>
                    <a:pt x="102312" y="1054260"/>
                    <a:pt x="113433" y="511561"/>
                    <a:pt x="0" y="0"/>
                  </a:cubicBezTo>
                  <a:cubicBezTo>
                    <a:pt x="1443492" y="122330"/>
                    <a:pt x="2849172" y="131227"/>
                    <a:pt x="4205921" y="0"/>
                  </a:cubicBezTo>
                  <a:cubicBezTo>
                    <a:pt x="4092487" y="513785"/>
                    <a:pt x="4103608" y="1054260"/>
                    <a:pt x="4205921" y="1616977"/>
                  </a:cubicBezTo>
                  <a:close/>
                </a:path>
              </a:pathLst>
            </a:custGeom>
            <a:solidFill>
              <a:srgbClr val="E7DCC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实践部</a:t>
              </a:r>
              <a:endPara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29" name="图形 3"/>
            <p:cNvGrpSpPr/>
            <p:nvPr/>
          </p:nvGrpSpPr>
          <p:grpSpPr>
            <a:xfrm>
              <a:off x="4307620" y="3291100"/>
              <a:ext cx="155692" cy="155692"/>
              <a:chOff x="4307620" y="3291100"/>
              <a:chExt cx="155692" cy="155692"/>
            </a:xfrm>
            <a:solidFill>
              <a:srgbClr val="9B9991"/>
            </a:solidFill>
          </p:grpSpPr>
          <p:sp>
            <p:nvSpPr>
              <p:cNvPr id="32" name="任意多边形: 形状 8"/>
              <p:cNvSpPr/>
              <p:nvPr/>
            </p:nvSpPr>
            <p:spPr>
              <a:xfrm>
                <a:off x="4307620" y="3291100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3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40" y="155693"/>
                      <a:pt x="77846" y="155693"/>
                    </a:cubicBezTo>
                    <a:cubicBezTo>
                      <a:pt x="34853" y="155693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40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任意多边形: 形状 9"/>
              <p:cNvSpPr/>
              <p:nvPr/>
            </p:nvSpPr>
            <p:spPr>
              <a:xfrm>
                <a:off x="4327638" y="3328911"/>
                <a:ext cx="124553" cy="80070"/>
              </a:xfrm>
              <a:custGeom>
                <a:avLst/>
                <a:gdLst>
                  <a:gd name="connsiteX0" fmla="*/ 124554 w 124553"/>
                  <a:gd name="connsiteY0" fmla="*/ 0 h 80070"/>
                  <a:gd name="connsiteX1" fmla="*/ 0 w 124553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53" h="80070">
                    <a:moveTo>
                      <a:pt x="124554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任意多边形: 形状 10"/>
              <p:cNvSpPr/>
              <p:nvPr/>
            </p:nvSpPr>
            <p:spPr>
              <a:xfrm>
                <a:off x="4345431" y="3311118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1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1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" name="图形 3"/>
            <p:cNvGrpSpPr/>
            <p:nvPr/>
          </p:nvGrpSpPr>
          <p:grpSpPr>
            <a:xfrm>
              <a:off x="8197707" y="3273307"/>
              <a:ext cx="155692" cy="155692"/>
              <a:chOff x="8197707" y="3273307"/>
              <a:chExt cx="155692" cy="155692"/>
            </a:xfrm>
            <a:solidFill>
              <a:srgbClr val="9B9991"/>
            </a:solidFill>
          </p:grpSpPr>
          <p:sp>
            <p:nvSpPr>
              <p:cNvPr id="39" name="任意多边形: 形状 12"/>
              <p:cNvSpPr/>
              <p:nvPr/>
            </p:nvSpPr>
            <p:spPr>
              <a:xfrm>
                <a:off x="8197707" y="3273307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2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39" y="155692"/>
                      <a:pt x="77846" y="155692"/>
                    </a:cubicBezTo>
                    <a:cubicBezTo>
                      <a:pt x="34853" y="155692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39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任意多边形: 形状 13"/>
              <p:cNvSpPr/>
              <p:nvPr/>
            </p:nvSpPr>
            <p:spPr>
              <a:xfrm>
                <a:off x="8217725" y="3311118"/>
                <a:ext cx="122329" cy="80070"/>
              </a:xfrm>
              <a:custGeom>
                <a:avLst/>
                <a:gdLst>
                  <a:gd name="connsiteX0" fmla="*/ 122330 w 122329"/>
                  <a:gd name="connsiteY0" fmla="*/ 0 h 80070"/>
                  <a:gd name="connsiteX1" fmla="*/ 0 w 122329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29" h="80070">
                    <a:moveTo>
                      <a:pt x="122330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任意多边形: 形状 14"/>
              <p:cNvSpPr/>
              <p:nvPr/>
            </p:nvSpPr>
            <p:spPr>
              <a:xfrm>
                <a:off x="8235518" y="3293324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0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0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" name="任意多边形: 形状 16"/>
            <p:cNvSpPr/>
            <p:nvPr/>
          </p:nvSpPr>
          <p:spPr>
            <a:xfrm>
              <a:off x="3015373" y="2132966"/>
              <a:ext cx="1040915" cy="477535"/>
            </a:xfrm>
            <a:custGeom>
              <a:avLst/>
              <a:gdLst>
                <a:gd name="connsiteX0" fmla="*/ 1036467 w 1040915"/>
                <a:gd name="connsiteY0" fmla="*/ 381896 h 477535"/>
                <a:gd name="connsiteX1" fmla="*/ 1040915 w 1040915"/>
                <a:gd name="connsiteY1" fmla="*/ 404137 h 477535"/>
                <a:gd name="connsiteX2" fmla="*/ 1038691 w 1040915"/>
                <a:gd name="connsiteY2" fmla="*/ 399689 h 477535"/>
                <a:gd name="connsiteX3" fmla="*/ 369214 w 1040915"/>
                <a:gd name="connsiteY3" fmla="*/ 190616 h 477535"/>
                <a:gd name="connsiteX4" fmla="*/ 57829 w 1040915"/>
                <a:gd name="connsiteY4" fmla="*/ 393017 h 477535"/>
                <a:gd name="connsiteX5" fmla="*/ 0 w 1040915"/>
                <a:gd name="connsiteY5" fmla="*/ 477535 h 477535"/>
                <a:gd name="connsiteX6" fmla="*/ 0 w 1040915"/>
                <a:gd name="connsiteY6" fmla="*/ 466414 h 477535"/>
                <a:gd name="connsiteX7" fmla="*/ 380334 w 1040915"/>
                <a:gd name="connsiteY7" fmla="*/ 21579 h 477535"/>
                <a:gd name="connsiteX8" fmla="*/ 1036467 w 1040915"/>
                <a:gd name="connsiteY8" fmla="*/ 381896 h 477535"/>
                <a:gd name="connsiteX9" fmla="*/ 1036467 w 1040915"/>
                <a:gd name="connsiteY9" fmla="*/ 381896 h 4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0915" h="477535">
                  <a:moveTo>
                    <a:pt x="1036467" y="381896"/>
                  </a:moveTo>
                  <a:lnTo>
                    <a:pt x="1040915" y="404137"/>
                  </a:lnTo>
                  <a:lnTo>
                    <a:pt x="1038691" y="399689"/>
                  </a:lnTo>
                  <a:cubicBezTo>
                    <a:pt x="882999" y="208410"/>
                    <a:pt x="622770" y="117218"/>
                    <a:pt x="369214" y="190616"/>
                  </a:cubicBezTo>
                  <a:cubicBezTo>
                    <a:pt x="242435" y="226203"/>
                    <a:pt x="135675" y="299601"/>
                    <a:pt x="57829" y="393017"/>
                  </a:cubicBezTo>
                  <a:lnTo>
                    <a:pt x="0" y="477535"/>
                  </a:lnTo>
                  <a:lnTo>
                    <a:pt x="0" y="466414"/>
                  </a:lnTo>
                  <a:cubicBezTo>
                    <a:pt x="24466" y="261790"/>
                    <a:pt x="169038" y="81632"/>
                    <a:pt x="380334" y="21579"/>
                  </a:cubicBezTo>
                  <a:cubicBezTo>
                    <a:pt x="662805" y="-60716"/>
                    <a:pt x="956397" y="99425"/>
                    <a:pt x="1036467" y="381896"/>
                  </a:cubicBezTo>
                  <a:lnTo>
                    <a:pt x="1036467" y="381896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3" name="任意多边形: 形状 17"/>
            <p:cNvSpPr/>
            <p:nvPr/>
          </p:nvSpPr>
          <p:spPr>
            <a:xfrm>
              <a:off x="3199979" y="1802295"/>
              <a:ext cx="903962" cy="759274"/>
            </a:xfrm>
            <a:custGeom>
              <a:avLst/>
              <a:gdLst>
                <a:gd name="connsiteX0" fmla="*/ 860757 w 903962"/>
                <a:gd name="connsiteY0" fmla="*/ 739257 h 759274"/>
                <a:gd name="connsiteX1" fmla="*/ 849636 w 903962"/>
                <a:gd name="connsiteY1" fmla="*/ 759274 h 759274"/>
                <a:gd name="connsiteX2" fmla="*/ 849636 w 903962"/>
                <a:gd name="connsiteY2" fmla="*/ 754826 h 759274"/>
                <a:gd name="connsiteX3" fmla="*/ 467077 w 903962"/>
                <a:gd name="connsiteY3" fmla="*/ 167643 h 759274"/>
                <a:gd name="connsiteX4" fmla="*/ 97864 w 903962"/>
                <a:gd name="connsiteY4" fmla="*/ 127608 h 759274"/>
                <a:gd name="connsiteX5" fmla="*/ 0 w 903962"/>
                <a:gd name="connsiteY5" fmla="*/ 156522 h 759274"/>
                <a:gd name="connsiteX6" fmla="*/ 6673 w 903962"/>
                <a:gd name="connsiteY6" fmla="*/ 147626 h 759274"/>
                <a:gd name="connsiteX7" fmla="*/ 582735 w 903962"/>
                <a:gd name="connsiteY7" fmla="*/ 43089 h 759274"/>
                <a:gd name="connsiteX8" fmla="*/ 860757 w 903962"/>
                <a:gd name="connsiteY8" fmla="*/ 739257 h 759274"/>
                <a:gd name="connsiteX9" fmla="*/ 860757 w 903962"/>
                <a:gd name="connsiteY9" fmla="*/ 739257 h 75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962" h="759274">
                  <a:moveTo>
                    <a:pt x="860757" y="739257"/>
                  </a:moveTo>
                  <a:lnTo>
                    <a:pt x="849636" y="759274"/>
                  </a:lnTo>
                  <a:lnTo>
                    <a:pt x="849636" y="754826"/>
                  </a:lnTo>
                  <a:cubicBezTo>
                    <a:pt x="851860" y="505718"/>
                    <a:pt x="707289" y="272180"/>
                    <a:pt x="467077" y="167643"/>
                  </a:cubicBezTo>
                  <a:cubicBezTo>
                    <a:pt x="344748" y="116487"/>
                    <a:pt x="217969" y="105366"/>
                    <a:pt x="97864" y="127608"/>
                  </a:cubicBezTo>
                  <a:lnTo>
                    <a:pt x="0" y="156522"/>
                  </a:lnTo>
                  <a:lnTo>
                    <a:pt x="6673" y="147626"/>
                  </a:lnTo>
                  <a:cubicBezTo>
                    <a:pt x="155692" y="5278"/>
                    <a:pt x="382559" y="-43654"/>
                    <a:pt x="582735" y="43089"/>
                  </a:cubicBezTo>
                  <a:cubicBezTo>
                    <a:pt x="851860" y="158746"/>
                    <a:pt x="976414" y="470131"/>
                    <a:pt x="860757" y="739257"/>
                  </a:cubicBezTo>
                  <a:lnTo>
                    <a:pt x="860757" y="739257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4" name="任意多边形: 形状 18"/>
            <p:cNvSpPr/>
            <p:nvPr/>
          </p:nvSpPr>
          <p:spPr>
            <a:xfrm>
              <a:off x="4076305" y="2363312"/>
              <a:ext cx="885292" cy="778767"/>
            </a:xfrm>
            <a:custGeom>
              <a:avLst/>
              <a:gdLst>
                <a:gd name="connsiteX0" fmla="*/ 15569 w 885292"/>
                <a:gd name="connsiteY0" fmla="*/ 124859 h 778767"/>
                <a:gd name="connsiteX1" fmla="*/ 0 w 885292"/>
                <a:gd name="connsiteY1" fmla="*/ 140429 h 778767"/>
                <a:gd name="connsiteX2" fmla="*/ 4448 w 885292"/>
                <a:gd name="connsiteY2" fmla="*/ 138204 h 778767"/>
                <a:gd name="connsiteX3" fmla="*/ 676150 w 885292"/>
                <a:gd name="connsiteY3" fmla="*/ 336156 h 778767"/>
                <a:gd name="connsiteX4" fmla="*/ 820722 w 885292"/>
                <a:gd name="connsiteY4" fmla="*/ 676456 h 778767"/>
                <a:gd name="connsiteX5" fmla="*/ 820722 w 885292"/>
                <a:gd name="connsiteY5" fmla="*/ 778768 h 778767"/>
                <a:gd name="connsiteX6" fmla="*/ 827394 w 885292"/>
                <a:gd name="connsiteY6" fmla="*/ 769871 h 778767"/>
                <a:gd name="connsiteX7" fmla="*/ 760669 w 885292"/>
                <a:gd name="connsiteY7" fmla="*/ 189361 h 778767"/>
                <a:gd name="connsiteX8" fmla="*/ 15569 w 885292"/>
                <a:gd name="connsiteY8" fmla="*/ 124859 h 778767"/>
                <a:gd name="connsiteX9" fmla="*/ 15569 w 885292"/>
                <a:gd name="connsiteY9" fmla="*/ 124859 h 77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292" h="778767">
                  <a:moveTo>
                    <a:pt x="15569" y="124859"/>
                  </a:moveTo>
                  <a:lnTo>
                    <a:pt x="0" y="140429"/>
                  </a:lnTo>
                  <a:lnTo>
                    <a:pt x="4448" y="138204"/>
                  </a:lnTo>
                  <a:cubicBezTo>
                    <a:pt x="240211" y="67031"/>
                    <a:pt x="507113" y="135980"/>
                    <a:pt x="676150" y="336156"/>
                  </a:cubicBezTo>
                  <a:cubicBezTo>
                    <a:pt x="760669" y="436244"/>
                    <a:pt x="807377" y="556350"/>
                    <a:pt x="820722" y="676456"/>
                  </a:cubicBezTo>
                  <a:lnTo>
                    <a:pt x="820722" y="778768"/>
                  </a:lnTo>
                  <a:lnTo>
                    <a:pt x="827394" y="769871"/>
                  </a:lnTo>
                  <a:cubicBezTo>
                    <a:pt x="920810" y="585264"/>
                    <a:pt x="903016" y="356174"/>
                    <a:pt x="760669" y="189361"/>
                  </a:cubicBezTo>
                  <a:cubicBezTo>
                    <a:pt x="576062" y="-35281"/>
                    <a:pt x="240211" y="-64196"/>
                    <a:pt x="15569" y="124859"/>
                  </a:cubicBezTo>
                  <a:lnTo>
                    <a:pt x="15569" y="12485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任意多边形: 形状 19"/>
            <p:cNvSpPr/>
            <p:nvPr/>
          </p:nvSpPr>
          <p:spPr>
            <a:xfrm>
              <a:off x="4067409" y="2070572"/>
              <a:ext cx="1043139" cy="455411"/>
            </a:xfrm>
            <a:custGeom>
              <a:avLst/>
              <a:gdLst>
                <a:gd name="connsiteX0" fmla="*/ 2224 w 1043139"/>
                <a:gd name="connsiteY0" fmla="*/ 433169 h 455411"/>
                <a:gd name="connsiteX1" fmla="*/ 0 w 1043139"/>
                <a:gd name="connsiteY1" fmla="*/ 455411 h 455411"/>
                <a:gd name="connsiteX2" fmla="*/ 2224 w 1043139"/>
                <a:gd name="connsiteY2" fmla="*/ 450963 h 455411"/>
                <a:gd name="connsiteX3" fmla="*/ 649460 w 1043139"/>
                <a:gd name="connsiteY3" fmla="*/ 179613 h 455411"/>
                <a:gd name="connsiteX4" fmla="*/ 978638 w 1043139"/>
                <a:gd name="connsiteY4" fmla="*/ 350875 h 455411"/>
                <a:gd name="connsiteX5" fmla="*/ 1043139 w 1043139"/>
                <a:gd name="connsiteY5" fmla="*/ 428721 h 455411"/>
                <a:gd name="connsiteX6" fmla="*/ 1040915 w 1043139"/>
                <a:gd name="connsiteY6" fmla="*/ 417600 h 455411"/>
                <a:gd name="connsiteX7" fmla="*/ 620546 w 1043139"/>
                <a:gd name="connsiteY7" fmla="*/ 8351 h 455411"/>
                <a:gd name="connsiteX8" fmla="*/ 2224 w 1043139"/>
                <a:gd name="connsiteY8" fmla="*/ 433169 h 455411"/>
                <a:gd name="connsiteX9" fmla="*/ 2224 w 1043139"/>
                <a:gd name="connsiteY9" fmla="*/ 433169 h 45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139" h="455411">
                  <a:moveTo>
                    <a:pt x="2224" y="433169"/>
                  </a:moveTo>
                  <a:lnTo>
                    <a:pt x="0" y="455411"/>
                  </a:lnTo>
                  <a:lnTo>
                    <a:pt x="2224" y="450963"/>
                  </a:lnTo>
                  <a:cubicBezTo>
                    <a:pt x="140123" y="246338"/>
                    <a:pt x="391455" y="130681"/>
                    <a:pt x="649460" y="179613"/>
                  </a:cubicBezTo>
                  <a:cubicBezTo>
                    <a:pt x="778462" y="204079"/>
                    <a:pt x="891895" y="266356"/>
                    <a:pt x="978638" y="350875"/>
                  </a:cubicBezTo>
                  <a:lnTo>
                    <a:pt x="1043139" y="428721"/>
                  </a:lnTo>
                  <a:lnTo>
                    <a:pt x="1040915" y="417600"/>
                  </a:lnTo>
                  <a:cubicBezTo>
                    <a:pt x="996432" y="215200"/>
                    <a:pt x="836291" y="50611"/>
                    <a:pt x="620546" y="8351"/>
                  </a:cubicBezTo>
                  <a:cubicBezTo>
                    <a:pt x="335851" y="-42805"/>
                    <a:pt x="57829" y="146250"/>
                    <a:pt x="2224" y="433169"/>
                  </a:cubicBezTo>
                  <a:lnTo>
                    <a:pt x="2224" y="43316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6" name="任意多边形: 形状 20"/>
            <p:cNvSpPr/>
            <p:nvPr/>
          </p:nvSpPr>
          <p:spPr>
            <a:xfrm>
              <a:off x="4025149" y="2446865"/>
              <a:ext cx="408244" cy="637386"/>
            </a:xfrm>
            <a:custGeom>
              <a:avLst/>
              <a:gdLst>
                <a:gd name="connsiteX0" fmla="*/ 13345 w 408244"/>
                <a:gd name="connsiteY0" fmla="*/ 3496 h 637386"/>
                <a:gd name="connsiteX1" fmla="*/ 0 w 408244"/>
                <a:gd name="connsiteY1" fmla="*/ 7944 h 637386"/>
                <a:gd name="connsiteX2" fmla="*/ 2224 w 408244"/>
                <a:gd name="connsiteY2" fmla="*/ 7944 h 637386"/>
                <a:gd name="connsiteX3" fmla="*/ 304712 w 408244"/>
                <a:gd name="connsiteY3" fmla="*/ 346019 h 637386"/>
                <a:gd name="connsiteX4" fmla="*/ 269126 w 408244"/>
                <a:gd name="connsiteY4" fmla="*/ 581782 h 637386"/>
                <a:gd name="connsiteX5" fmla="*/ 235763 w 408244"/>
                <a:gd name="connsiteY5" fmla="*/ 637387 h 637386"/>
                <a:gd name="connsiteX6" fmla="*/ 242435 w 408244"/>
                <a:gd name="connsiteY6" fmla="*/ 635162 h 637386"/>
                <a:gd name="connsiteX7" fmla="*/ 404800 w 408244"/>
                <a:gd name="connsiteY7" fmla="*/ 292639 h 637386"/>
                <a:gd name="connsiteX8" fmla="*/ 13345 w 408244"/>
                <a:gd name="connsiteY8" fmla="*/ 3496 h 637386"/>
                <a:gd name="connsiteX9" fmla="*/ 13345 w 408244"/>
                <a:gd name="connsiteY9" fmla="*/ 3496 h 63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44" h="637386">
                  <a:moveTo>
                    <a:pt x="13345" y="3496"/>
                  </a:moveTo>
                  <a:lnTo>
                    <a:pt x="0" y="7944"/>
                  </a:lnTo>
                  <a:lnTo>
                    <a:pt x="2224" y="7944"/>
                  </a:lnTo>
                  <a:cubicBezTo>
                    <a:pt x="157917" y="47979"/>
                    <a:pt x="280246" y="176982"/>
                    <a:pt x="304712" y="346019"/>
                  </a:cubicBezTo>
                  <a:cubicBezTo>
                    <a:pt x="318057" y="430538"/>
                    <a:pt x="302488" y="512833"/>
                    <a:pt x="269126" y="581782"/>
                  </a:cubicBezTo>
                  <a:lnTo>
                    <a:pt x="235763" y="637387"/>
                  </a:lnTo>
                  <a:lnTo>
                    <a:pt x="242435" y="635162"/>
                  </a:lnTo>
                  <a:cubicBezTo>
                    <a:pt x="355869" y="566213"/>
                    <a:pt x="424818" y="432762"/>
                    <a:pt x="404800" y="292639"/>
                  </a:cubicBezTo>
                  <a:cubicBezTo>
                    <a:pt x="375886" y="105808"/>
                    <a:pt x="200176" y="-23194"/>
                    <a:pt x="13345" y="3496"/>
                  </a:cubicBezTo>
                  <a:lnTo>
                    <a:pt x="13345" y="3496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7" name="任意多边形: 形状 21"/>
            <p:cNvSpPr/>
            <p:nvPr/>
          </p:nvSpPr>
          <p:spPr>
            <a:xfrm>
              <a:off x="3467940" y="2342545"/>
              <a:ext cx="648401" cy="381389"/>
            </a:xfrm>
            <a:custGeom>
              <a:avLst/>
              <a:gdLst>
                <a:gd name="connsiteX0" fmla="*/ 1165 w 648401"/>
                <a:gd name="connsiteY0" fmla="*/ 368044 h 381389"/>
                <a:gd name="connsiteX1" fmla="*/ 3389 w 648401"/>
                <a:gd name="connsiteY1" fmla="*/ 381389 h 381389"/>
                <a:gd name="connsiteX2" fmla="*/ 3389 w 648401"/>
                <a:gd name="connsiteY2" fmla="*/ 379165 h 381389"/>
                <a:gd name="connsiteX3" fmla="*/ 361482 w 648401"/>
                <a:gd name="connsiteY3" fmla="*/ 101143 h 381389"/>
                <a:gd name="connsiteX4" fmla="*/ 595021 w 648401"/>
                <a:gd name="connsiteY4" fmla="*/ 154523 h 381389"/>
                <a:gd name="connsiteX5" fmla="*/ 648401 w 648401"/>
                <a:gd name="connsiteY5" fmla="*/ 192334 h 381389"/>
                <a:gd name="connsiteX6" fmla="*/ 646177 w 648401"/>
                <a:gd name="connsiteY6" fmla="*/ 185662 h 381389"/>
                <a:gd name="connsiteX7" fmla="*/ 314774 w 648401"/>
                <a:gd name="connsiteY7" fmla="*/ 1055 h 381389"/>
                <a:gd name="connsiteX8" fmla="*/ 1165 w 648401"/>
                <a:gd name="connsiteY8" fmla="*/ 368044 h 381389"/>
                <a:gd name="connsiteX9" fmla="*/ 1165 w 648401"/>
                <a:gd name="connsiteY9" fmla="*/ 368044 h 3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401" h="381389">
                  <a:moveTo>
                    <a:pt x="1165" y="368044"/>
                  </a:moveTo>
                  <a:lnTo>
                    <a:pt x="3389" y="381389"/>
                  </a:lnTo>
                  <a:lnTo>
                    <a:pt x="3389" y="379165"/>
                  </a:lnTo>
                  <a:cubicBezTo>
                    <a:pt x="54546" y="227921"/>
                    <a:pt x="192445" y="114488"/>
                    <a:pt x="361482" y="101143"/>
                  </a:cubicBezTo>
                  <a:cubicBezTo>
                    <a:pt x="446001" y="94470"/>
                    <a:pt x="526071" y="114488"/>
                    <a:pt x="595021" y="154523"/>
                  </a:cubicBezTo>
                  <a:lnTo>
                    <a:pt x="648401" y="192334"/>
                  </a:lnTo>
                  <a:lnTo>
                    <a:pt x="646177" y="185662"/>
                  </a:lnTo>
                  <a:cubicBezTo>
                    <a:pt x="586124" y="67780"/>
                    <a:pt x="457122" y="-10066"/>
                    <a:pt x="314774" y="1055"/>
                  </a:cubicBezTo>
                  <a:cubicBezTo>
                    <a:pt x="127943" y="16624"/>
                    <a:pt x="-14404" y="181213"/>
                    <a:pt x="1165" y="368044"/>
                  </a:cubicBezTo>
                  <a:lnTo>
                    <a:pt x="1165" y="368044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任意多边形: 形状 22"/>
            <p:cNvSpPr/>
            <p:nvPr/>
          </p:nvSpPr>
          <p:spPr>
            <a:xfrm rot="20393758">
              <a:off x="3889475" y="1771987"/>
              <a:ext cx="417916" cy="631914"/>
            </a:xfrm>
            <a:custGeom>
              <a:avLst/>
              <a:gdLst>
                <a:gd name="connsiteX0" fmla="*/ 269126 w 417916"/>
                <a:gd name="connsiteY0" fmla="*/ 6673 h 631914"/>
                <a:gd name="connsiteX1" fmla="*/ 255780 w 417916"/>
                <a:gd name="connsiteY1" fmla="*/ 0 h 631914"/>
                <a:gd name="connsiteX2" fmla="*/ 258005 w 417916"/>
                <a:gd name="connsiteY2" fmla="*/ 2224 h 631914"/>
                <a:gd name="connsiteX3" fmla="*/ 249108 w 417916"/>
                <a:gd name="connsiteY3" fmla="*/ 455956 h 631914"/>
                <a:gd name="connsiteX4" fmla="*/ 60053 w 417916"/>
                <a:gd name="connsiteY4" fmla="*/ 604976 h 631914"/>
                <a:gd name="connsiteX5" fmla="*/ 0 w 417916"/>
                <a:gd name="connsiteY5" fmla="*/ 622770 h 631914"/>
                <a:gd name="connsiteX6" fmla="*/ 6673 w 417916"/>
                <a:gd name="connsiteY6" fmla="*/ 624994 h 631914"/>
                <a:gd name="connsiteX7" fmla="*/ 358093 w 417916"/>
                <a:gd name="connsiteY7" fmla="*/ 482647 h 631914"/>
                <a:gd name="connsiteX8" fmla="*/ 269126 w 417916"/>
                <a:gd name="connsiteY8" fmla="*/ 6673 h 631914"/>
                <a:gd name="connsiteX9" fmla="*/ 269126 w 417916"/>
                <a:gd name="connsiteY9" fmla="*/ 6673 h 63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916" h="631914">
                  <a:moveTo>
                    <a:pt x="269126" y="6673"/>
                  </a:moveTo>
                  <a:lnTo>
                    <a:pt x="255780" y="0"/>
                  </a:lnTo>
                  <a:lnTo>
                    <a:pt x="258005" y="2224"/>
                  </a:lnTo>
                  <a:cubicBezTo>
                    <a:pt x="344748" y="137899"/>
                    <a:pt x="346972" y="315833"/>
                    <a:pt x="249108" y="455956"/>
                  </a:cubicBezTo>
                  <a:cubicBezTo>
                    <a:pt x="200176" y="524906"/>
                    <a:pt x="135675" y="576062"/>
                    <a:pt x="60053" y="604976"/>
                  </a:cubicBezTo>
                  <a:lnTo>
                    <a:pt x="0" y="622770"/>
                  </a:lnTo>
                  <a:lnTo>
                    <a:pt x="6673" y="624994"/>
                  </a:lnTo>
                  <a:cubicBezTo>
                    <a:pt x="137899" y="651684"/>
                    <a:pt x="278022" y="600528"/>
                    <a:pt x="358093" y="482647"/>
                  </a:cubicBezTo>
                  <a:cubicBezTo>
                    <a:pt x="464853" y="326954"/>
                    <a:pt x="424818" y="113433"/>
                    <a:pt x="269126" y="6673"/>
                  </a:cubicBezTo>
                  <a:lnTo>
                    <a:pt x="269126" y="6673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9" name="任意多边形: 形状 23"/>
            <p:cNvSpPr/>
            <p:nvPr/>
          </p:nvSpPr>
          <p:spPr>
            <a:xfrm>
              <a:off x="3920032" y="2483723"/>
              <a:ext cx="269706" cy="2328714"/>
            </a:xfrm>
            <a:custGeom>
              <a:avLst/>
              <a:gdLst>
                <a:gd name="connsiteX0" fmla="*/ 116238 w 269706"/>
                <a:gd name="connsiteY0" fmla="*/ 0 h 2328714"/>
                <a:gd name="connsiteX1" fmla="*/ 207430 w 269706"/>
                <a:gd name="connsiteY1" fmla="*/ 13345 h 2328714"/>
                <a:gd name="connsiteX2" fmla="*/ 269706 w 269706"/>
                <a:gd name="connsiteY2" fmla="*/ 2328714 h 2328714"/>
                <a:gd name="connsiteX3" fmla="*/ 107341 w 269706"/>
                <a:gd name="connsiteY3" fmla="*/ 2328714 h 2328714"/>
                <a:gd name="connsiteX4" fmla="*/ 116238 w 269706"/>
                <a:gd name="connsiteY4" fmla="*/ 0 h 2328714"/>
                <a:gd name="connsiteX5" fmla="*/ 116238 w 269706"/>
                <a:gd name="connsiteY5" fmla="*/ 0 h 232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706" h="2328714">
                  <a:moveTo>
                    <a:pt x="116238" y="0"/>
                  </a:moveTo>
                  <a:lnTo>
                    <a:pt x="207430" y="13345"/>
                  </a:lnTo>
                  <a:cubicBezTo>
                    <a:pt x="105117" y="845188"/>
                    <a:pt x="87324" y="1745980"/>
                    <a:pt x="269706" y="2328714"/>
                  </a:cubicBezTo>
                  <a:lnTo>
                    <a:pt x="107341" y="2328714"/>
                  </a:lnTo>
                  <a:cubicBezTo>
                    <a:pt x="-37230" y="1632547"/>
                    <a:pt x="-37230" y="809601"/>
                    <a:pt x="116238" y="0"/>
                  </a:cubicBezTo>
                  <a:lnTo>
                    <a:pt x="116238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0" name="任意多边形: 形状 24"/>
            <p:cNvSpPr/>
            <p:nvPr/>
          </p:nvSpPr>
          <p:spPr>
            <a:xfrm>
              <a:off x="3517664" y="2999364"/>
              <a:ext cx="678747" cy="385151"/>
            </a:xfrm>
            <a:custGeom>
              <a:avLst/>
              <a:gdLst>
                <a:gd name="connsiteX0" fmla="*/ 373 w 678747"/>
                <a:gd name="connsiteY0" fmla="*/ 369582 h 385151"/>
                <a:gd name="connsiteX1" fmla="*/ 2597 w 678747"/>
                <a:gd name="connsiteY1" fmla="*/ 385151 h 385151"/>
                <a:gd name="connsiteX2" fmla="*/ 2597 w 678747"/>
                <a:gd name="connsiteY2" fmla="*/ 382927 h 385151"/>
                <a:gd name="connsiteX3" fmla="*/ 382932 w 678747"/>
                <a:gd name="connsiteY3" fmla="*/ 107129 h 385151"/>
                <a:gd name="connsiteX4" fmla="*/ 623143 w 678747"/>
                <a:gd name="connsiteY4" fmla="*/ 169406 h 385151"/>
                <a:gd name="connsiteX5" fmla="*/ 678747 w 678747"/>
                <a:gd name="connsiteY5" fmla="*/ 209441 h 385151"/>
                <a:gd name="connsiteX6" fmla="*/ 676523 w 678747"/>
                <a:gd name="connsiteY6" fmla="*/ 202769 h 385151"/>
                <a:gd name="connsiteX7" fmla="*/ 340672 w 678747"/>
                <a:gd name="connsiteY7" fmla="*/ 369 h 385151"/>
                <a:gd name="connsiteX8" fmla="*/ 373 w 678747"/>
                <a:gd name="connsiteY8" fmla="*/ 369582 h 385151"/>
                <a:gd name="connsiteX9" fmla="*/ 373 w 678747"/>
                <a:gd name="connsiteY9" fmla="*/ 369582 h 38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747" h="385151">
                  <a:moveTo>
                    <a:pt x="373" y="369582"/>
                  </a:moveTo>
                  <a:lnTo>
                    <a:pt x="2597" y="385151"/>
                  </a:lnTo>
                  <a:lnTo>
                    <a:pt x="2597" y="382927"/>
                  </a:lnTo>
                  <a:cubicBezTo>
                    <a:pt x="60426" y="229459"/>
                    <a:pt x="207222" y="116026"/>
                    <a:pt x="382932" y="107129"/>
                  </a:cubicBezTo>
                  <a:cubicBezTo>
                    <a:pt x="469675" y="102681"/>
                    <a:pt x="554194" y="127147"/>
                    <a:pt x="623143" y="169406"/>
                  </a:cubicBezTo>
                  <a:lnTo>
                    <a:pt x="678747" y="209441"/>
                  </a:lnTo>
                  <a:lnTo>
                    <a:pt x="676523" y="202769"/>
                  </a:lnTo>
                  <a:cubicBezTo>
                    <a:pt x="616471" y="78215"/>
                    <a:pt x="487468" y="-6304"/>
                    <a:pt x="340672" y="369"/>
                  </a:cubicBezTo>
                  <a:cubicBezTo>
                    <a:pt x="142721" y="9265"/>
                    <a:pt x="-8524" y="173855"/>
                    <a:pt x="373" y="369582"/>
                  </a:cubicBezTo>
                  <a:lnTo>
                    <a:pt x="373" y="369582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任意多边形: 形状 25"/>
            <p:cNvSpPr/>
            <p:nvPr/>
          </p:nvSpPr>
          <p:spPr>
            <a:xfrm>
              <a:off x="3427413" y="2798301"/>
              <a:ext cx="513217" cy="599559"/>
            </a:xfrm>
            <a:custGeom>
              <a:avLst/>
              <a:gdLst>
                <a:gd name="connsiteX0" fmla="*/ 90623 w 513217"/>
                <a:gd name="connsiteY0" fmla="*/ 588439 h 599559"/>
                <a:gd name="connsiteX1" fmla="*/ 101744 w 513217"/>
                <a:gd name="connsiteY1" fmla="*/ 599559 h 599559"/>
                <a:gd name="connsiteX2" fmla="*/ 99520 w 513217"/>
                <a:gd name="connsiteY2" fmla="*/ 597335 h 599559"/>
                <a:gd name="connsiteX3" fmla="*/ 219626 w 513217"/>
                <a:gd name="connsiteY3" fmla="*/ 145827 h 599559"/>
                <a:gd name="connsiteX4" fmla="*/ 444268 w 513217"/>
                <a:gd name="connsiteY4" fmla="*/ 41291 h 599559"/>
                <a:gd name="connsiteX5" fmla="*/ 513217 w 513217"/>
                <a:gd name="connsiteY5" fmla="*/ 39067 h 599559"/>
                <a:gd name="connsiteX6" fmla="*/ 506545 w 513217"/>
                <a:gd name="connsiteY6" fmla="*/ 34618 h 599559"/>
                <a:gd name="connsiteX7" fmla="*/ 117314 w 513217"/>
                <a:gd name="connsiteY7" fmla="*/ 90223 h 599559"/>
                <a:gd name="connsiteX8" fmla="*/ 90623 w 513217"/>
                <a:gd name="connsiteY8" fmla="*/ 588439 h 599559"/>
                <a:gd name="connsiteX9" fmla="*/ 90623 w 513217"/>
                <a:gd name="connsiteY9" fmla="*/ 588439 h 59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17" h="599559">
                  <a:moveTo>
                    <a:pt x="90623" y="588439"/>
                  </a:moveTo>
                  <a:lnTo>
                    <a:pt x="101744" y="599559"/>
                  </a:lnTo>
                  <a:lnTo>
                    <a:pt x="99520" y="597335"/>
                  </a:lnTo>
                  <a:cubicBezTo>
                    <a:pt x="46140" y="441643"/>
                    <a:pt x="88399" y="261484"/>
                    <a:pt x="219626" y="145827"/>
                  </a:cubicBezTo>
                  <a:cubicBezTo>
                    <a:pt x="284127" y="87998"/>
                    <a:pt x="364197" y="52412"/>
                    <a:pt x="444268" y="41291"/>
                  </a:cubicBezTo>
                  <a:lnTo>
                    <a:pt x="513217" y="39067"/>
                  </a:lnTo>
                  <a:lnTo>
                    <a:pt x="506545" y="34618"/>
                  </a:lnTo>
                  <a:cubicBezTo>
                    <a:pt x="381991" y="-25435"/>
                    <a:pt x="228522" y="-7641"/>
                    <a:pt x="117314" y="90223"/>
                  </a:cubicBezTo>
                  <a:cubicBezTo>
                    <a:pt x="-27258" y="219225"/>
                    <a:pt x="-40603" y="443867"/>
                    <a:pt x="90623" y="588439"/>
                  </a:cubicBezTo>
                  <a:lnTo>
                    <a:pt x="90623" y="58843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3" name="任意多边形: 形状 26"/>
            <p:cNvSpPr/>
            <p:nvPr/>
          </p:nvSpPr>
          <p:spPr>
            <a:xfrm>
              <a:off x="3001767" y="3335537"/>
              <a:ext cx="498476" cy="611695"/>
            </a:xfrm>
            <a:custGeom>
              <a:avLst/>
              <a:gdLst>
                <a:gd name="connsiteX0" fmla="*/ 485131 w 498476"/>
                <a:gd name="connsiteY0" fmla="*/ 24513 h 611695"/>
                <a:gd name="connsiteX1" fmla="*/ 498476 w 498476"/>
                <a:gd name="connsiteY1" fmla="*/ 31185 h 611695"/>
                <a:gd name="connsiteX2" fmla="*/ 494028 w 498476"/>
                <a:gd name="connsiteY2" fmla="*/ 31185 h 611695"/>
                <a:gd name="connsiteX3" fmla="*/ 109245 w 498476"/>
                <a:gd name="connsiteY3" fmla="*/ 300311 h 611695"/>
                <a:gd name="connsiteX4" fmla="*/ 89227 w 498476"/>
                <a:gd name="connsiteY4" fmla="*/ 547195 h 611695"/>
                <a:gd name="connsiteX5" fmla="*/ 111469 w 498476"/>
                <a:gd name="connsiteY5" fmla="*/ 611696 h 611695"/>
                <a:gd name="connsiteX6" fmla="*/ 107021 w 498476"/>
                <a:gd name="connsiteY6" fmla="*/ 607248 h 611695"/>
                <a:gd name="connsiteX7" fmla="*/ 24726 w 498476"/>
                <a:gd name="connsiteY7" fmla="*/ 224689 h 611695"/>
                <a:gd name="connsiteX8" fmla="*/ 485131 w 498476"/>
                <a:gd name="connsiteY8" fmla="*/ 24513 h 611695"/>
                <a:gd name="connsiteX9" fmla="*/ 485131 w 498476"/>
                <a:gd name="connsiteY9" fmla="*/ 24513 h 61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476" h="611695">
                  <a:moveTo>
                    <a:pt x="485131" y="24513"/>
                  </a:moveTo>
                  <a:lnTo>
                    <a:pt x="498476" y="31185"/>
                  </a:lnTo>
                  <a:lnTo>
                    <a:pt x="494028" y="31185"/>
                  </a:lnTo>
                  <a:cubicBezTo>
                    <a:pt x="329439" y="35634"/>
                    <a:pt x="173746" y="135722"/>
                    <a:pt x="109245" y="300311"/>
                  </a:cubicBezTo>
                  <a:cubicBezTo>
                    <a:pt x="78107" y="382606"/>
                    <a:pt x="71434" y="467124"/>
                    <a:pt x="89227" y="547195"/>
                  </a:cubicBezTo>
                  <a:lnTo>
                    <a:pt x="111469" y="611696"/>
                  </a:lnTo>
                  <a:lnTo>
                    <a:pt x="107021" y="607248"/>
                  </a:lnTo>
                  <a:cubicBezTo>
                    <a:pt x="6933" y="509384"/>
                    <a:pt x="-28654" y="360364"/>
                    <a:pt x="24726" y="224689"/>
                  </a:cubicBezTo>
                  <a:cubicBezTo>
                    <a:pt x="95900" y="42306"/>
                    <a:pt x="302749" y="-46661"/>
                    <a:pt x="485131" y="24513"/>
                  </a:cubicBezTo>
                  <a:lnTo>
                    <a:pt x="485131" y="2451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4" name="任意多边形: 形状 27"/>
            <p:cNvSpPr/>
            <p:nvPr/>
          </p:nvSpPr>
          <p:spPr>
            <a:xfrm>
              <a:off x="2839660" y="3185603"/>
              <a:ext cx="671703" cy="399088"/>
            </a:xfrm>
            <a:custGeom>
              <a:avLst/>
              <a:gdLst>
                <a:gd name="connsiteX0" fmla="*/ 665031 w 671703"/>
                <a:gd name="connsiteY0" fmla="*/ 181119 h 399088"/>
                <a:gd name="connsiteX1" fmla="*/ 671704 w 671703"/>
                <a:gd name="connsiteY1" fmla="*/ 194465 h 399088"/>
                <a:gd name="connsiteX2" fmla="*/ 667256 w 671703"/>
                <a:gd name="connsiteY2" fmla="*/ 192240 h 399088"/>
                <a:gd name="connsiteX3" fmla="*/ 200178 w 671703"/>
                <a:gd name="connsiteY3" fmla="*/ 156653 h 399088"/>
                <a:gd name="connsiteX4" fmla="*/ 28917 w 671703"/>
                <a:gd name="connsiteY4" fmla="*/ 334588 h 399088"/>
                <a:gd name="connsiteX5" fmla="*/ 4451 w 671703"/>
                <a:gd name="connsiteY5" fmla="*/ 399089 h 399088"/>
                <a:gd name="connsiteX6" fmla="*/ 2226 w 671703"/>
                <a:gd name="connsiteY6" fmla="*/ 392416 h 399088"/>
                <a:gd name="connsiteX7" fmla="*/ 182385 w 671703"/>
                <a:gd name="connsiteY7" fmla="*/ 45445 h 399088"/>
                <a:gd name="connsiteX8" fmla="*/ 665031 w 671703"/>
                <a:gd name="connsiteY8" fmla="*/ 181119 h 399088"/>
                <a:gd name="connsiteX9" fmla="*/ 665031 w 671703"/>
                <a:gd name="connsiteY9" fmla="*/ 181119 h 39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703" h="399088">
                  <a:moveTo>
                    <a:pt x="665031" y="181119"/>
                  </a:moveTo>
                  <a:lnTo>
                    <a:pt x="671704" y="194465"/>
                  </a:lnTo>
                  <a:lnTo>
                    <a:pt x="667256" y="192240"/>
                  </a:lnTo>
                  <a:cubicBezTo>
                    <a:pt x="536029" y="92152"/>
                    <a:pt x="353647" y="72135"/>
                    <a:pt x="200178" y="156653"/>
                  </a:cubicBezTo>
                  <a:cubicBezTo>
                    <a:pt x="124556" y="198913"/>
                    <a:pt x="64503" y="263414"/>
                    <a:pt x="28917" y="334588"/>
                  </a:cubicBezTo>
                  <a:lnTo>
                    <a:pt x="4451" y="399089"/>
                  </a:lnTo>
                  <a:lnTo>
                    <a:pt x="2226" y="392416"/>
                  </a:lnTo>
                  <a:cubicBezTo>
                    <a:pt x="-13343" y="254517"/>
                    <a:pt x="53382" y="116618"/>
                    <a:pt x="182385" y="45445"/>
                  </a:cubicBezTo>
                  <a:cubicBezTo>
                    <a:pt x="351422" y="-50195"/>
                    <a:pt x="569392" y="9858"/>
                    <a:pt x="665031" y="181119"/>
                  </a:cubicBezTo>
                  <a:lnTo>
                    <a:pt x="665031" y="18111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5" name="任意多边形: 形状 28"/>
            <p:cNvSpPr/>
            <p:nvPr/>
          </p:nvSpPr>
          <p:spPr>
            <a:xfrm>
              <a:off x="3323203" y="3324463"/>
              <a:ext cx="199282" cy="451508"/>
            </a:xfrm>
            <a:custGeom>
              <a:avLst/>
              <a:gdLst>
                <a:gd name="connsiteX0" fmla="*/ 190386 w 199282"/>
                <a:gd name="connsiteY0" fmla="*/ 0 h 451508"/>
                <a:gd name="connsiteX1" fmla="*/ 199282 w 199282"/>
                <a:gd name="connsiteY1" fmla="*/ 0 h 451508"/>
                <a:gd name="connsiteX2" fmla="*/ 197058 w 199282"/>
                <a:gd name="connsiteY2" fmla="*/ 2224 h 451508"/>
                <a:gd name="connsiteX3" fmla="*/ 76953 w 199282"/>
                <a:gd name="connsiteY3" fmla="*/ 280246 h 451508"/>
                <a:gd name="connsiteX4" fmla="*/ 150350 w 199282"/>
                <a:gd name="connsiteY4" fmla="*/ 422594 h 451508"/>
                <a:gd name="connsiteX5" fmla="*/ 183713 w 199282"/>
                <a:gd name="connsiteY5" fmla="*/ 451508 h 451508"/>
                <a:gd name="connsiteX6" fmla="*/ 179265 w 199282"/>
                <a:gd name="connsiteY6" fmla="*/ 451508 h 451508"/>
                <a:gd name="connsiteX7" fmla="*/ 3555 w 199282"/>
                <a:gd name="connsiteY7" fmla="*/ 269126 h 451508"/>
                <a:gd name="connsiteX8" fmla="*/ 190386 w 199282"/>
                <a:gd name="connsiteY8" fmla="*/ 0 h 451508"/>
                <a:gd name="connsiteX9" fmla="*/ 190386 w 199282"/>
                <a:gd name="connsiteY9" fmla="*/ 0 h 4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282" h="451508">
                  <a:moveTo>
                    <a:pt x="190386" y="0"/>
                  </a:moveTo>
                  <a:lnTo>
                    <a:pt x="199282" y="0"/>
                  </a:lnTo>
                  <a:lnTo>
                    <a:pt x="197058" y="2224"/>
                  </a:lnTo>
                  <a:cubicBezTo>
                    <a:pt x="108091" y="60053"/>
                    <a:pt x="56935" y="169037"/>
                    <a:pt x="76953" y="280246"/>
                  </a:cubicBezTo>
                  <a:cubicBezTo>
                    <a:pt x="88073" y="335851"/>
                    <a:pt x="112539" y="384783"/>
                    <a:pt x="150350" y="422594"/>
                  </a:cubicBezTo>
                  <a:lnTo>
                    <a:pt x="183713" y="451508"/>
                  </a:lnTo>
                  <a:lnTo>
                    <a:pt x="179265" y="451508"/>
                  </a:lnTo>
                  <a:cubicBezTo>
                    <a:pt x="92522" y="431490"/>
                    <a:pt x="21348" y="362541"/>
                    <a:pt x="3555" y="269126"/>
                  </a:cubicBezTo>
                  <a:cubicBezTo>
                    <a:pt x="-18687" y="142347"/>
                    <a:pt x="65832" y="22242"/>
                    <a:pt x="190386" y="0"/>
                  </a:cubicBezTo>
                  <a:lnTo>
                    <a:pt x="190386" y="0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6" name="任意多边形: 形状 29"/>
            <p:cNvSpPr/>
            <p:nvPr/>
          </p:nvSpPr>
          <p:spPr>
            <a:xfrm>
              <a:off x="3480226" y="3197205"/>
              <a:ext cx="451508" cy="198431"/>
            </a:xfrm>
            <a:custGeom>
              <a:avLst/>
              <a:gdLst>
                <a:gd name="connsiteX0" fmla="*/ 449284 w 451508"/>
                <a:gd name="connsiteY0" fmla="*/ 171741 h 198431"/>
                <a:gd name="connsiteX1" fmla="*/ 451508 w 451508"/>
                <a:gd name="connsiteY1" fmla="*/ 180638 h 198431"/>
                <a:gd name="connsiteX2" fmla="*/ 449284 w 451508"/>
                <a:gd name="connsiteY2" fmla="*/ 180638 h 198431"/>
                <a:gd name="connsiteX3" fmla="*/ 162365 w 451508"/>
                <a:gd name="connsiteY3" fmla="*/ 80550 h 198431"/>
                <a:gd name="connsiteX4" fmla="*/ 24466 w 451508"/>
                <a:gd name="connsiteY4" fmla="*/ 162845 h 198431"/>
                <a:gd name="connsiteX5" fmla="*/ 0 w 451508"/>
                <a:gd name="connsiteY5" fmla="*/ 198431 h 198431"/>
                <a:gd name="connsiteX6" fmla="*/ 0 w 451508"/>
                <a:gd name="connsiteY6" fmla="*/ 193983 h 198431"/>
                <a:gd name="connsiteX7" fmla="*/ 171262 w 451508"/>
                <a:gd name="connsiteY7" fmla="*/ 7152 h 198431"/>
                <a:gd name="connsiteX8" fmla="*/ 449284 w 451508"/>
                <a:gd name="connsiteY8" fmla="*/ 171741 h 198431"/>
                <a:gd name="connsiteX9" fmla="*/ 449284 w 451508"/>
                <a:gd name="connsiteY9" fmla="*/ 171741 h 1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1508" h="198431">
                  <a:moveTo>
                    <a:pt x="449284" y="171741"/>
                  </a:moveTo>
                  <a:lnTo>
                    <a:pt x="451508" y="180638"/>
                  </a:lnTo>
                  <a:lnTo>
                    <a:pt x="449284" y="180638"/>
                  </a:lnTo>
                  <a:cubicBezTo>
                    <a:pt x="384783" y="96119"/>
                    <a:pt x="273574" y="51636"/>
                    <a:pt x="162365" y="80550"/>
                  </a:cubicBezTo>
                  <a:cubicBezTo>
                    <a:pt x="106761" y="93895"/>
                    <a:pt x="60053" y="125033"/>
                    <a:pt x="24466" y="162845"/>
                  </a:cubicBezTo>
                  <a:lnTo>
                    <a:pt x="0" y="198431"/>
                  </a:lnTo>
                  <a:lnTo>
                    <a:pt x="0" y="193983"/>
                  </a:lnTo>
                  <a:cubicBezTo>
                    <a:pt x="13345" y="105016"/>
                    <a:pt x="77846" y="29394"/>
                    <a:pt x="171262" y="7152"/>
                  </a:cubicBezTo>
                  <a:cubicBezTo>
                    <a:pt x="293592" y="-23986"/>
                    <a:pt x="418145" y="49411"/>
                    <a:pt x="449284" y="171741"/>
                  </a:cubicBezTo>
                  <a:lnTo>
                    <a:pt x="449284" y="171741"/>
                  </a:lnTo>
                  <a:close/>
                </a:path>
              </a:pathLst>
            </a:custGeom>
            <a:solidFill>
              <a:srgbClr val="2B8049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7" name="任意多边形: 形状 30"/>
            <p:cNvSpPr/>
            <p:nvPr/>
          </p:nvSpPr>
          <p:spPr>
            <a:xfrm>
              <a:off x="3247688" y="2917438"/>
              <a:ext cx="350418" cy="373396"/>
            </a:xfrm>
            <a:custGeom>
              <a:avLst/>
              <a:gdLst>
                <a:gd name="connsiteX0" fmla="*/ 45706 w 350418"/>
                <a:gd name="connsiteY0" fmla="*/ 6673 h 373396"/>
                <a:gd name="connsiteX1" fmla="*/ 52379 w 350418"/>
                <a:gd name="connsiteY1" fmla="*/ 0 h 373396"/>
                <a:gd name="connsiteX2" fmla="*/ 52379 w 350418"/>
                <a:gd name="connsiteY2" fmla="*/ 2224 h 373396"/>
                <a:gd name="connsiteX3" fmla="*/ 154691 w 350418"/>
                <a:gd name="connsiteY3" fmla="*/ 286919 h 373396"/>
                <a:gd name="connsiteX4" fmla="*/ 305935 w 350418"/>
                <a:gd name="connsiteY4" fmla="*/ 342523 h 373396"/>
                <a:gd name="connsiteX5" fmla="*/ 350419 w 350418"/>
                <a:gd name="connsiteY5" fmla="*/ 340299 h 373396"/>
                <a:gd name="connsiteX6" fmla="*/ 345970 w 350418"/>
                <a:gd name="connsiteY6" fmla="*/ 342523 h 373396"/>
                <a:gd name="connsiteX7" fmla="*/ 92414 w 350418"/>
                <a:gd name="connsiteY7" fmla="*/ 326954 h 373396"/>
                <a:gd name="connsiteX8" fmla="*/ 45706 w 350418"/>
                <a:gd name="connsiteY8" fmla="*/ 6673 h 373396"/>
                <a:gd name="connsiteX9" fmla="*/ 45706 w 350418"/>
                <a:gd name="connsiteY9" fmla="*/ 6673 h 37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418" h="373396">
                  <a:moveTo>
                    <a:pt x="45706" y="6673"/>
                  </a:moveTo>
                  <a:lnTo>
                    <a:pt x="52379" y="0"/>
                  </a:lnTo>
                  <a:lnTo>
                    <a:pt x="52379" y="2224"/>
                  </a:lnTo>
                  <a:cubicBezTo>
                    <a:pt x="25689" y="106761"/>
                    <a:pt x="63500" y="220194"/>
                    <a:pt x="154691" y="286919"/>
                  </a:cubicBezTo>
                  <a:cubicBezTo>
                    <a:pt x="199175" y="320282"/>
                    <a:pt x="252555" y="338075"/>
                    <a:pt x="305935" y="342523"/>
                  </a:cubicBezTo>
                  <a:lnTo>
                    <a:pt x="350419" y="340299"/>
                  </a:lnTo>
                  <a:lnTo>
                    <a:pt x="345970" y="342523"/>
                  </a:lnTo>
                  <a:cubicBezTo>
                    <a:pt x="268124" y="387007"/>
                    <a:pt x="168036" y="384783"/>
                    <a:pt x="92414" y="326954"/>
                  </a:cubicBezTo>
                  <a:cubicBezTo>
                    <a:pt x="-9898" y="251332"/>
                    <a:pt x="-29916" y="108985"/>
                    <a:pt x="45706" y="6673"/>
                  </a:cubicBezTo>
                  <a:lnTo>
                    <a:pt x="45706" y="667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8" name="任意多边形: 形状 31"/>
            <p:cNvSpPr/>
            <p:nvPr/>
          </p:nvSpPr>
          <p:spPr>
            <a:xfrm>
              <a:off x="3471329" y="3351153"/>
              <a:ext cx="553820" cy="1499095"/>
            </a:xfrm>
            <a:custGeom>
              <a:avLst/>
              <a:gdLst>
                <a:gd name="connsiteX0" fmla="*/ 53380 w 553820"/>
                <a:gd name="connsiteY0" fmla="*/ 0 h 1499095"/>
                <a:gd name="connsiteX1" fmla="*/ 0 w 553820"/>
                <a:gd name="connsiteY1" fmla="*/ 26690 h 1499095"/>
                <a:gd name="connsiteX2" fmla="*/ 453732 w 553820"/>
                <a:gd name="connsiteY2" fmla="*/ 1499096 h 1499095"/>
                <a:gd name="connsiteX3" fmla="*/ 553820 w 553820"/>
                <a:gd name="connsiteY3" fmla="*/ 1465733 h 1499095"/>
                <a:gd name="connsiteX4" fmla="*/ 53380 w 553820"/>
                <a:gd name="connsiteY4" fmla="*/ 0 h 1499095"/>
                <a:gd name="connsiteX5" fmla="*/ 53380 w 553820"/>
                <a:gd name="connsiteY5" fmla="*/ 0 h 149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820" h="1499095">
                  <a:moveTo>
                    <a:pt x="53380" y="0"/>
                  </a:moveTo>
                  <a:lnTo>
                    <a:pt x="0" y="26690"/>
                  </a:lnTo>
                  <a:cubicBezTo>
                    <a:pt x="240211" y="529354"/>
                    <a:pt x="442611" y="1094295"/>
                    <a:pt x="453732" y="1499096"/>
                  </a:cubicBezTo>
                  <a:lnTo>
                    <a:pt x="553820" y="1465733"/>
                  </a:lnTo>
                  <a:cubicBezTo>
                    <a:pt x="493767" y="996432"/>
                    <a:pt x="322506" y="478198"/>
                    <a:pt x="53380" y="0"/>
                  </a:cubicBezTo>
                  <a:lnTo>
                    <a:pt x="53380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9" name="任意多边形: 形状 32"/>
            <p:cNvSpPr/>
            <p:nvPr/>
          </p:nvSpPr>
          <p:spPr>
            <a:xfrm>
              <a:off x="3651487" y="4532191"/>
              <a:ext cx="869653" cy="471525"/>
            </a:xfrm>
            <a:custGeom>
              <a:avLst/>
              <a:gdLst>
                <a:gd name="connsiteX0" fmla="*/ 31139 w 869653"/>
                <a:gd name="connsiteY0" fmla="*/ 211297 h 471525"/>
                <a:gd name="connsiteX1" fmla="*/ 371438 w 869653"/>
                <a:gd name="connsiteY1" fmla="*/ 0 h 471525"/>
                <a:gd name="connsiteX2" fmla="*/ 778462 w 869653"/>
                <a:gd name="connsiteY2" fmla="*/ 104536 h 471525"/>
                <a:gd name="connsiteX3" fmla="*/ 869654 w 869653"/>
                <a:gd name="connsiteY3" fmla="*/ 320282 h 471525"/>
                <a:gd name="connsiteX4" fmla="*/ 713961 w 869653"/>
                <a:gd name="connsiteY4" fmla="*/ 471526 h 471525"/>
                <a:gd name="connsiteX5" fmla="*/ 0 w 869653"/>
                <a:gd name="connsiteY5" fmla="*/ 471526 h 4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653" h="471525">
                  <a:moveTo>
                    <a:pt x="31139" y="211297"/>
                  </a:moveTo>
                  <a:lnTo>
                    <a:pt x="371438" y="0"/>
                  </a:lnTo>
                  <a:lnTo>
                    <a:pt x="778462" y="104536"/>
                  </a:lnTo>
                  <a:lnTo>
                    <a:pt x="869654" y="320282"/>
                  </a:lnTo>
                  <a:lnTo>
                    <a:pt x="713961" y="471526"/>
                  </a:lnTo>
                  <a:lnTo>
                    <a:pt x="0" y="471526"/>
                  </a:lnTo>
                  <a:close/>
                </a:path>
              </a:pathLst>
            </a:custGeom>
            <a:solidFill>
              <a:srgbClr val="C75B2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60" name="任意多边形: 形状 33"/>
            <p:cNvSpPr/>
            <p:nvPr/>
          </p:nvSpPr>
          <p:spPr>
            <a:xfrm>
              <a:off x="4372121" y="4814662"/>
              <a:ext cx="507112" cy="275797"/>
            </a:xfrm>
            <a:custGeom>
              <a:avLst/>
              <a:gdLst>
                <a:gd name="connsiteX0" fmla="*/ 17793 w 507112"/>
                <a:gd name="connsiteY0" fmla="*/ 124554 h 275797"/>
                <a:gd name="connsiteX1" fmla="*/ 215745 w 507112"/>
                <a:gd name="connsiteY1" fmla="*/ 0 h 275797"/>
                <a:gd name="connsiteX2" fmla="*/ 453732 w 507112"/>
                <a:gd name="connsiteY2" fmla="*/ 62277 h 275797"/>
                <a:gd name="connsiteX3" fmla="*/ 507112 w 507112"/>
                <a:gd name="connsiteY3" fmla="*/ 186831 h 275797"/>
                <a:gd name="connsiteX4" fmla="*/ 415921 w 507112"/>
                <a:gd name="connsiteY4" fmla="*/ 275798 h 275797"/>
                <a:gd name="connsiteX5" fmla="*/ 0 w 507112"/>
                <a:gd name="connsiteY5" fmla="*/ 275798 h 27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112" h="275797">
                  <a:moveTo>
                    <a:pt x="17793" y="124554"/>
                  </a:moveTo>
                  <a:lnTo>
                    <a:pt x="215745" y="0"/>
                  </a:lnTo>
                  <a:lnTo>
                    <a:pt x="453732" y="62277"/>
                  </a:lnTo>
                  <a:lnTo>
                    <a:pt x="507112" y="186831"/>
                  </a:lnTo>
                  <a:lnTo>
                    <a:pt x="415921" y="275798"/>
                  </a:lnTo>
                  <a:lnTo>
                    <a:pt x="0" y="275798"/>
                  </a:lnTo>
                  <a:close/>
                </a:path>
              </a:pathLst>
            </a:custGeom>
            <a:solidFill>
              <a:srgbClr val="CC8458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12090"/>
            <a:ext cx="3722370" cy="2791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10" y="212090"/>
            <a:ext cx="3602355" cy="5440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" y="2859405"/>
            <a:ext cx="2990850" cy="3996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825" y="3510915"/>
            <a:ext cx="3397885" cy="33445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0" y="-258"/>
            <a:ext cx="12192000" cy="686333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-276860" y="713105"/>
            <a:ext cx="4213225" cy="2008505"/>
            <a:chOff x="2839660" y="1771987"/>
            <a:chExt cx="5838469" cy="3318472"/>
          </a:xfrm>
        </p:grpSpPr>
        <p:sp>
          <p:nvSpPr>
            <p:cNvPr id="27" name="任意多边形: 形状 5"/>
            <p:cNvSpPr/>
            <p:nvPr/>
          </p:nvSpPr>
          <p:spPr>
            <a:xfrm>
              <a:off x="4025149" y="3086476"/>
              <a:ext cx="4652980" cy="1868309"/>
            </a:xfrm>
            <a:custGeom>
              <a:avLst/>
              <a:gdLst>
                <a:gd name="connsiteX0" fmla="*/ 0 w 4652980"/>
                <a:gd name="connsiteY0" fmla="*/ 0 h 1868309"/>
                <a:gd name="connsiteX1" fmla="*/ 4652981 w 4652980"/>
                <a:gd name="connsiteY1" fmla="*/ 0 h 1868309"/>
                <a:gd name="connsiteX2" fmla="*/ 4652981 w 4652980"/>
                <a:gd name="connsiteY2" fmla="*/ 1868310 h 1868309"/>
                <a:gd name="connsiteX3" fmla="*/ 0 w 4652980"/>
                <a:gd name="connsiteY3" fmla="*/ 1868310 h 18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2980" h="1868309">
                  <a:moveTo>
                    <a:pt x="0" y="0"/>
                  </a:moveTo>
                  <a:lnTo>
                    <a:pt x="4652981" y="0"/>
                  </a:lnTo>
                  <a:lnTo>
                    <a:pt x="4652981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E6AD5F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任意多边形: 形状 6"/>
            <p:cNvSpPr/>
            <p:nvPr/>
          </p:nvSpPr>
          <p:spPr>
            <a:xfrm>
              <a:off x="4332155" y="3364024"/>
              <a:ext cx="3778584" cy="1466765"/>
            </a:xfrm>
            <a:custGeom>
              <a:avLst/>
              <a:gdLst>
                <a:gd name="connsiteX0" fmla="*/ 4205921 w 4205920"/>
                <a:gd name="connsiteY0" fmla="*/ 1616977 h 1655362"/>
                <a:gd name="connsiteX1" fmla="*/ 0 w 4205920"/>
                <a:gd name="connsiteY1" fmla="*/ 1616977 h 1655362"/>
                <a:gd name="connsiteX2" fmla="*/ 0 w 4205920"/>
                <a:gd name="connsiteY2" fmla="*/ 0 h 1655362"/>
                <a:gd name="connsiteX3" fmla="*/ 4205921 w 4205920"/>
                <a:gd name="connsiteY3" fmla="*/ 0 h 1655362"/>
                <a:gd name="connsiteX4" fmla="*/ 4205921 w 4205920"/>
                <a:gd name="connsiteY4" fmla="*/ 1616977 h 165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5920" h="1655362">
                  <a:moveTo>
                    <a:pt x="4205921" y="1616977"/>
                  </a:moveTo>
                  <a:cubicBezTo>
                    <a:pt x="2766878" y="1665909"/>
                    <a:pt x="1363421" y="1670358"/>
                    <a:pt x="0" y="1616977"/>
                  </a:cubicBezTo>
                  <a:cubicBezTo>
                    <a:pt x="102312" y="1054260"/>
                    <a:pt x="113433" y="511561"/>
                    <a:pt x="0" y="0"/>
                  </a:cubicBezTo>
                  <a:cubicBezTo>
                    <a:pt x="1443492" y="122330"/>
                    <a:pt x="2849172" y="131227"/>
                    <a:pt x="4205921" y="0"/>
                  </a:cubicBezTo>
                  <a:cubicBezTo>
                    <a:pt x="4092487" y="513785"/>
                    <a:pt x="4103608" y="1054260"/>
                    <a:pt x="4205921" y="1616977"/>
                  </a:cubicBezTo>
                  <a:close/>
                </a:path>
              </a:pathLst>
            </a:custGeom>
            <a:solidFill>
              <a:srgbClr val="E7DCC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宣传部</a:t>
              </a:r>
              <a:endParaRPr lang="zh-CN" altLang="en-US" sz="4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grpSp>
          <p:nvGrpSpPr>
            <p:cNvPr id="29" name="图形 3"/>
            <p:cNvGrpSpPr/>
            <p:nvPr/>
          </p:nvGrpSpPr>
          <p:grpSpPr>
            <a:xfrm>
              <a:off x="4307620" y="3291100"/>
              <a:ext cx="155692" cy="155692"/>
              <a:chOff x="4307620" y="3291100"/>
              <a:chExt cx="155692" cy="155692"/>
            </a:xfrm>
            <a:solidFill>
              <a:srgbClr val="9B9991"/>
            </a:solidFill>
          </p:grpSpPr>
          <p:sp>
            <p:nvSpPr>
              <p:cNvPr id="32" name="任意多边形: 形状 8"/>
              <p:cNvSpPr/>
              <p:nvPr/>
            </p:nvSpPr>
            <p:spPr>
              <a:xfrm>
                <a:off x="4307620" y="3291100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3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40" y="155693"/>
                      <a:pt x="77846" y="155693"/>
                    </a:cubicBezTo>
                    <a:cubicBezTo>
                      <a:pt x="34853" y="155693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40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任意多边形: 形状 9"/>
              <p:cNvSpPr/>
              <p:nvPr/>
            </p:nvSpPr>
            <p:spPr>
              <a:xfrm>
                <a:off x="4327638" y="3328911"/>
                <a:ext cx="124553" cy="80070"/>
              </a:xfrm>
              <a:custGeom>
                <a:avLst/>
                <a:gdLst>
                  <a:gd name="connsiteX0" fmla="*/ 124554 w 124553"/>
                  <a:gd name="connsiteY0" fmla="*/ 0 h 80070"/>
                  <a:gd name="connsiteX1" fmla="*/ 0 w 124553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53" h="80070">
                    <a:moveTo>
                      <a:pt x="124554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任意多边形: 形状 10"/>
              <p:cNvSpPr/>
              <p:nvPr/>
            </p:nvSpPr>
            <p:spPr>
              <a:xfrm>
                <a:off x="4345431" y="3311118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1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1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" name="图形 3"/>
            <p:cNvGrpSpPr/>
            <p:nvPr/>
          </p:nvGrpSpPr>
          <p:grpSpPr>
            <a:xfrm>
              <a:off x="8197707" y="3273307"/>
              <a:ext cx="155692" cy="155692"/>
              <a:chOff x="8197707" y="3273307"/>
              <a:chExt cx="155692" cy="155692"/>
            </a:xfrm>
            <a:solidFill>
              <a:srgbClr val="9B9991"/>
            </a:solidFill>
          </p:grpSpPr>
          <p:sp>
            <p:nvSpPr>
              <p:cNvPr id="39" name="任意多边形: 形状 12"/>
              <p:cNvSpPr/>
              <p:nvPr/>
            </p:nvSpPr>
            <p:spPr>
              <a:xfrm>
                <a:off x="8197707" y="3273307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2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39" y="155692"/>
                      <a:pt x="77846" y="155692"/>
                    </a:cubicBezTo>
                    <a:cubicBezTo>
                      <a:pt x="34853" y="155692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39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任意多边形: 形状 13"/>
              <p:cNvSpPr/>
              <p:nvPr/>
            </p:nvSpPr>
            <p:spPr>
              <a:xfrm>
                <a:off x="8217725" y="3311118"/>
                <a:ext cx="122329" cy="80070"/>
              </a:xfrm>
              <a:custGeom>
                <a:avLst/>
                <a:gdLst>
                  <a:gd name="connsiteX0" fmla="*/ 122330 w 122329"/>
                  <a:gd name="connsiteY0" fmla="*/ 0 h 80070"/>
                  <a:gd name="connsiteX1" fmla="*/ 0 w 122329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29" h="80070">
                    <a:moveTo>
                      <a:pt x="122330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任意多边形: 形状 14"/>
              <p:cNvSpPr/>
              <p:nvPr/>
            </p:nvSpPr>
            <p:spPr>
              <a:xfrm>
                <a:off x="8235518" y="3293324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0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0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" name="任意多边形: 形状 16"/>
            <p:cNvSpPr/>
            <p:nvPr/>
          </p:nvSpPr>
          <p:spPr>
            <a:xfrm>
              <a:off x="3015373" y="2132966"/>
              <a:ext cx="1040915" cy="477535"/>
            </a:xfrm>
            <a:custGeom>
              <a:avLst/>
              <a:gdLst>
                <a:gd name="connsiteX0" fmla="*/ 1036467 w 1040915"/>
                <a:gd name="connsiteY0" fmla="*/ 381896 h 477535"/>
                <a:gd name="connsiteX1" fmla="*/ 1040915 w 1040915"/>
                <a:gd name="connsiteY1" fmla="*/ 404137 h 477535"/>
                <a:gd name="connsiteX2" fmla="*/ 1038691 w 1040915"/>
                <a:gd name="connsiteY2" fmla="*/ 399689 h 477535"/>
                <a:gd name="connsiteX3" fmla="*/ 369214 w 1040915"/>
                <a:gd name="connsiteY3" fmla="*/ 190616 h 477535"/>
                <a:gd name="connsiteX4" fmla="*/ 57829 w 1040915"/>
                <a:gd name="connsiteY4" fmla="*/ 393017 h 477535"/>
                <a:gd name="connsiteX5" fmla="*/ 0 w 1040915"/>
                <a:gd name="connsiteY5" fmla="*/ 477535 h 477535"/>
                <a:gd name="connsiteX6" fmla="*/ 0 w 1040915"/>
                <a:gd name="connsiteY6" fmla="*/ 466414 h 477535"/>
                <a:gd name="connsiteX7" fmla="*/ 380334 w 1040915"/>
                <a:gd name="connsiteY7" fmla="*/ 21579 h 477535"/>
                <a:gd name="connsiteX8" fmla="*/ 1036467 w 1040915"/>
                <a:gd name="connsiteY8" fmla="*/ 381896 h 477535"/>
                <a:gd name="connsiteX9" fmla="*/ 1036467 w 1040915"/>
                <a:gd name="connsiteY9" fmla="*/ 381896 h 4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0915" h="477535">
                  <a:moveTo>
                    <a:pt x="1036467" y="381896"/>
                  </a:moveTo>
                  <a:lnTo>
                    <a:pt x="1040915" y="404137"/>
                  </a:lnTo>
                  <a:lnTo>
                    <a:pt x="1038691" y="399689"/>
                  </a:lnTo>
                  <a:cubicBezTo>
                    <a:pt x="882999" y="208410"/>
                    <a:pt x="622770" y="117218"/>
                    <a:pt x="369214" y="190616"/>
                  </a:cubicBezTo>
                  <a:cubicBezTo>
                    <a:pt x="242435" y="226203"/>
                    <a:pt x="135675" y="299601"/>
                    <a:pt x="57829" y="393017"/>
                  </a:cubicBezTo>
                  <a:lnTo>
                    <a:pt x="0" y="477535"/>
                  </a:lnTo>
                  <a:lnTo>
                    <a:pt x="0" y="466414"/>
                  </a:lnTo>
                  <a:cubicBezTo>
                    <a:pt x="24466" y="261790"/>
                    <a:pt x="169038" y="81632"/>
                    <a:pt x="380334" y="21579"/>
                  </a:cubicBezTo>
                  <a:cubicBezTo>
                    <a:pt x="662805" y="-60716"/>
                    <a:pt x="956397" y="99425"/>
                    <a:pt x="1036467" y="381896"/>
                  </a:cubicBezTo>
                  <a:lnTo>
                    <a:pt x="1036467" y="381896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3" name="任意多边形: 形状 17"/>
            <p:cNvSpPr/>
            <p:nvPr/>
          </p:nvSpPr>
          <p:spPr>
            <a:xfrm>
              <a:off x="3199979" y="1802295"/>
              <a:ext cx="903962" cy="759274"/>
            </a:xfrm>
            <a:custGeom>
              <a:avLst/>
              <a:gdLst>
                <a:gd name="connsiteX0" fmla="*/ 860757 w 903962"/>
                <a:gd name="connsiteY0" fmla="*/ 739257 h 759274"/>
                <a:gd name="connsiteX1" fmla="*/ 849636 w 903962"/>
                <a:gd name="connsiteY1" fmla="*/ 759274 h 759274"/>
                <a:gd name="connsiteX2" fmla="*/ 849636 w 903962"/>
                <a:gd name="connsiteY2" fmla="*/ 754826 h 759274"/>
                <a:gd name="connsiteX3" fmla="*/ 467077 w 903962"/>
                <a:gd name="connsiteY3" fmla="*/ 167643 h 759274"/>
                <a:gd name="connsiteX4" fmla="*/ 97864 w 903962"/>
                <a:gd name="connsiteY4" fmla="*/ 127608 h 759274"/>
                <a:gd name="connsiteX5" fmla="*/ 0 w 903962"/>
                <a:gd name="connsiteY5" fmla="*/ 156522 h 759274"/>
                <a:gd name="connsiteX6" fmla="*/ 6673 w 903962"/>
                <a:gd name="connsiteY6" fmla="*/ 147626 h 759274"/>
                <a:gd name="connsiteX7" fmla="*/ 582735 w 903962"/>
                <a:gd name="connsiteY7" fmla="*/ 43089 h 759274"/>
                <a:gd name="connsiteX8" fmla="*/ 860757 w 903962"/>
                <a:gd name="connsiteY8" fmla="*/ 739257 h 759274"/>
                <a:gd name="connsiteX9" fmla="*/ 860757 w 903962"/>
                <a:gd name="connsiteY9" fmla="*/ 739257 h 75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962" h="759274">
                  <a:moveTo>
                    <a:pt x="860757" y="739257"/>
                  </a:moveTo>
                  <a:lnTo>
                    <a:pt x="849636" y="759274"/>
                  </a:lnTo>
                  <a:lnTo>
                    <a:pt x="849636" y="754826"/>
                  </a:lnTo>
                  <a:cubicBezTo>
                    <a:pt x="851860" y="505718"/>
                    <a:pt x="707289" y="272180"/>
                    <a:pt x="467077" y="167643"/>
                  </a:cubicBezTo>
                  <a:cubicBezTo>
                    <a:pt x="344748" y="116487"/>
                    <a:pt x="217969" y="105366"/>
                    <a:pt x="97864" y="127608"/>
                  </a:cubicBezTo>
                  <a:lnTo>
                    <a:pt x="0" y="156522"/>
                  </a:lnTo>
                  <a:lnTo>
                    <a:pt x="6673" y="147626"/>
                  </a:lnTo>
                  <a:cubicBezTo>
                    <a:pt x="155692" y="5278"/>
                    <a:pt x="382559" y="-43654"/>
                    <a:pt x="582735" y="43089"/>
                  </a:cubicBezTo>
                  <a:cubicBezTo>
                    <a:pt x="851860" y="158746"/>
                    <a:pt x="976414" y="470131"/>
                    <a:pt x="860757" y="739257"/>
                  </a:cubicBezTo>
                  <a:lnTo>
                    <a:pt x="860757" y="739257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4" name="任意多边形: 形状 18"/>
            <p:cNvSpPr/>
            <p:nvPr/>
          </p:nvSpPr>
          <p:spPr>
            <a:xfrm>
              <a:off x="4076305" y="2363312"/>
              <a:ext cx="885292" cy="778767"/>
            </a:xfrm>
            <a:custGeom>
              <a:avLst/>
              <a:gdLst>
                <a:gd name="connsiteX0" fmla="*/ 15569 w 885292"/>
                <a:gd name="connsiteY0" fmla="*/ 124859 h 778767"/>
                <a:gd name="connsiteX1" fmla="*/ 0 w 885292"/>
                <a:gd name="connsiteY1" fmla="*/ 140429 h 778767"/>
                <a:gd name="connsiteX2" fmla="*/ 4448 w 885292"/>
                <a:gd name="connsiteY2" fmla="*/ 138204 h 778767"/>
                <a:gd name="connsiteX3" fmla="*/ 676150 w 885292"/>
                <a:gd name="connsiteY3" fmla="*/ 336156 h 778767"/>
                <a:gd name="connsiteX4" fmla="*/ 820722 w 885292"/>
                <a:gd name="connsiteY4" fmla="*/ 676456 h 778767"/>
                <a:gd name="connsiteX5" fmla="*/ 820722 w 885292"/>
                <a:gd name="connsiteY5" fmla="*/ 778768 h 778767"/>
                <a:gd name="connsiteX6" fmla="*/ 827394 w 885292"/>
                <a:gd name="connsiteY6" fmla="*/ 769871 h 778767"/>
                <a:gd name="connsiteX7" fmla="*/ 760669 w 885292"/>
                <a:gd name="connsiteY7" fmla="*/ 189361 h 778767"/>
                <a:gd name="connsiteX8" fmla="*/ 15569 w 885292"/>
                <a:gd name="connsiteY8" fmla="*/ 124859 h 778767"/>
                <a:gd name="connsiteX9" fmla="*/ 15569 w 885292"/>
                <a:gd name="connsiteY9" fmla="*/ 124859 h 77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292" h="778767">
                  <a:moveTo>
                    <a:pt x="15569" y="124859"/>
                  </a:moveTo>
                  <a:lnTo>
                    <a:pt x="0" y="140429"/>
                  </a:lnTo>
                  <a:lnTo>
                    <a:pt x="4448" y="138204"/>
                  </a:lnTo>
                  <a:cubicBezTo>
                    <a:pt x="240211" y="67031"/>
                    <a:pt x="507113" y="135980"/>
                    <a:pt x="676150" y="336156"/>
                  </a:cubicBezTo>
                  <a:cubicBezTo>
                    <a:pt x="760669" y="436244"/>
                    <a:pt x="807377" y="556350"/>
                    <a:pt x="820722" y="676456"/>
                  </a:cubicBezTo>
                  <a:lnTo>
                    <a:pt x="820722" y="778768"/>
                  </a:lnTo>
                  <a:lnTo>
                    <a:pt x="827394" y="769871"/>
                  </a:lnTo>
                  <a:cubicBezTo>
                    <a:pt x="920810" y="585264"/>
                    <a:pt x="903016" y="356174"/>
                    <a:pt x="760669" y="189361"/>
                  </a:cubicBezTo>
                  <a:cubicBezTo>
                    <a:pt x="576062" y="-35281"/>
                    <a:pt x="240211" y="-64196"/>
                    <a:pt x="15569" y="124859"/>
                  </a:cubicBezTo>
                  <a:lnTo>
                    <a:pt x="15569" y="12485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任意多边形: 形状 19"/>
            <p:cNvSpPr/>
            <p:nvPr/>
          </p:nvSpPr>
          <p:spPr>
            <a:xfrm>
              <a:off x="4067409" y="2070572"/>
              <a:ext cx="1043139" cy="455411"/>
            </a:xfrm>
            <a:custGeom>
              <a:avLst/>
              <a:gdLst>
                <a:gd name="connsiteX0" fmla="*/ 2224 w 1043139"/>
                <a:gd name="connsiteY0" fmla="*/ 433169 h 455411"/>
                <a:gd name="connsiteX1" fmla="*/ 0 w 1043139"/>
                <a:gd name="connsiteY1" fmla="*/ 455411 h 455411"/>
                <a:gd name="connsiteX2" fmla="*/ 2224 w 1043139"/>
                <a:gd name="connsiteY2" fmla="*/ 450963 h 455411"/>
                <a:gd name="connsiteX3" fmla="*/ 649460 w 1043139"/>
                <a:gd name="connsiteY3" fmla="*/ 179613 h 455411"/>
                <a:gd name="connsiteX4" fmla="*/ 978638 w 1043139"/>
                <a:gd name="connsiteY4" fmla="*/ 350875 h 455411"/>
                <a:gd name="connsiteX5" fmla="*/ 1043139 w 1043139"/>
                <a:gd name="connsiteY5" fmla="*/ 428721 h 455411"/>
                <a:gd name="connsiteX6" fmla="*/ 1040915 w 1043139"/>
                <a:gd name="connsiteY6" fmla="*/ 417600 h 455411"/>
                <a:gd name="connsiteX7" fmla="*/ 620546 w 1043139"/>
                <a:gd name="connsiteY7" fmla="*/ 8351 h 455411"/>
                <a:gd name="connsiteX8" fmla="*/ 2224 w 1043139"/>
                <a:gd name="connsiteY8" fmla="*/ 433169 h 455411"/>
                <a:gd name="connsiteX9" fmla="*/ 2224 w 1043139"/>
                <a:gd name="connsiteY9" fmla="*/ 433169 h 45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139" h="455411">
                  <a:moveTo>
                    <a:pt x="2224" y="433169"/>
                  </a:moveTo>
                  <a:lnTo>
                    <a:pt x="0" y="455411"/>
                  </a:lnTo>
                  <a:lnTo>
                    <a:pt x="2224" y="450963"/>
                  </a:lnTo>
                  <a:cubicBezTo>
                    <a:pt x="140123" y="246338"/>
                    <a:pt x="391455" y="130681"/>
                    <a:pt x="649460" y="179613"/>
                  </a:cubicBezTo>
                  <a:cubicBezTo>
                    <a:pt x="778462" y="204079"/>
                    <a:pt x="891895" y="266356"/>
                    <a:pt x="978638" y="350875"/>
                  </a:cubicBezTo>
                  <a:lnTo>
                    <a:pt x="1043139" y="428721"/>
                  </a:lnTo>
                  <a:lnTo>
                    <a:pt x="1040915" y="417600"/>
                  </a:lnTo>
                  <a:cubicBezTo>
                    <a:pt x="996432" y="215200"/>
                    <a:pt x="836291" y="50611"/>
                    <a:pt x="620546" y="8351"/>
                  </a:cubicBezTo>
                  <a:cubicBezTo>
                    <a:pt x="335851" y="-42805"/>
                    <a:pt x="57829" y="146250"/>
                    <a:pt x="2224" y="433169"/>
                  </a:cubicBezTo>
                  <a:lnTo>
                    <a:pt x="2224" y="43316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6" name="任意多边形: 形状 20"/>
            <p:cNvSpPr/>
            <p:nvPr/>
          </p:nvSpPr>
          <p:spPr>
            <a:xfrm>
              <a:off x="4025149" y="2446865"/>
              <a:ext cx="408244" cy="637386"/>
            </a:xfrm>
            <a:custGeom>
              <a:avLst/>
              <a:gdLst>
                <a:gd name="connsiteX0" fmla="*/ 13345 w 408244"/>
                <a:gd name="connsiteY0" fmla="*/ 3496 h 637386"/>
                <a:gd name="connsiteX1" fmla="*/ 0 w 408244"/>
                <a:gd name="connsiteY1" fmla="*/ 7944 h 637386"/>
                <a:gd name="connsiteX2" fmla="*/ 2224 w 408244"/>
                <a:gd name="connsiteY2" fmla="*/ 7944 h 637386"/>
                <a:gd name="connsiteX3" fmla="*/ 304712 w 408244"/>
                <a:gd name="connsiteY3" fmla="*/ 346019 h 637386"/>
                <a:gd name="connsiteX4" fmla="*/ 269126 w 408244"/>
                <a:gd name="connsiteY4" fmla="*/ 581782 h 637386"/>
                <a:gd name="connsiteX5" fmla="*/ 235763 w 408244"/>
                <a:gd name="connsiteY5" fmla="*/ 637387 h 637386"/>
                <a:gd name="connsiteX6" fmla="*/ 242435 w 408244"/>
                <a:gd name="connsiteY6" fmla="*/ 635162 h 637386"/>
                <a:gd name="connsiteX7" fmla="*/ 404800 w 408244"/>
                <a:gd name="connsiteY7" fmla="*/ 292639 h 637386"/>
                <a:gd name="connsiteX8" fmla="*/ 13345 w 408244"/>
                <a:gd name="connsiteY8" fmla="*/ 3496 h 637386"/>
                <a:gd name="connsiteX9" fmla="*/ 13345 w 408244"/>
                <a:gd name="connsiteY9" fmla="*/ 3496 h 63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44" h="637386">
                  <a:moveTo>
                    <a:pt x="13345" y="3496"/>
                  </a:moveTo>
                  <a:lnTo>
                    <a:pt x="0" y="7944"/>
                  </a:lnTo>
                  <a:lnTo>
                    <a:pt x="2224" y="7944"/>
                  </a:lnTo>
                  <a:cubicBezTo>
                    <a:pt x="157917" y="47979"/>
                    <a:pt x="280246" y="176982"/>
                    <a:pt x="304712" y="346019"/>
                  </a:cubicBezTo>
                  <a:cubicBezTo>
                    <a:pt x="318057" y="430538"/>
                    <a:pt x="302488" y="512833"/>
                    <a:pt x="269126" y="581782"/>
                  </a:cubicBezTo>
                  <a:lnTo>
                    <a:pt x="235763" y="637387"/>
                  </a:lnTo>
                  <a:lnTo>
                    <a:pt x="242435" y="635162"/>
                  </a:lnTo>
                  <a:cubicBezTo>
                    <a:pt x="355869" y="566213"/>
                    <a:pt x="424818" y="432762"/>
                    <a:pt x="404800" y="292639"/>
                  </a:cubicBezTo>
                  <a:cubicBezTo>
                    <a:pt x="375886" y="105808"/>
                    <a:pt x="200176" y="-23194"/>
                    <a:pt x="13345" y="3496"/>
                  </a:cubicBezTo>
                  <a:lnTo>
                    <a:pt x="13345" y="3496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7" name="任意多边形: 形状 21"/>
            <p:cNvSpPr/>
            <p:nvPr/>
          </p:nvSpPr>
          <p:spPr>
            <a:xfrm>
              <a:off x="3467940" y="2342545"/>
              <a:ext cx="648401" cy="381389"/>
            </a:xfrm>
            <a:custGeom>
              <a:avLst/>
              <a:gdLst>
                <a:gd name="connsiteX0" fmla="*/ 1165 w 648401"/>
                <a:gd name="connsiteY0" fmla="*/ 368044 h 381389"/>
                <a:gd name="connsiteX1" fmla="*/ 3389 w 648401"/>
                <a:gd name="connsiteY1" fmla="*/ 381389 h 381389"/>
                <a:gd name="connsiteX2" fmla="*/ 3389 w 648401"/>
                <a:gd name="connsiteY2" fmla="*/ 379165 h 381389"/>
                <a:gd name="connsiteX3" fmla="*/ 361482 w 648401"/>
                <a:gd name="connsiteY3" fmla="*/ 101143 h 381389"/>
                <a:gd name="connsiteX4" fmla="*/ 595021 w 648401"/>
                <a:gd name="connsiteY4" fmla="*/ 154523 h 381389"/>
                <a:gd name="connsiteX5" fmla="*/ 648401 w 648401"/>
                <a:gd name="connsiteY5" fmla="*/ 192334 h 381389"/>
                <a:gd name="connsiteX6" fmla="*/ 646177 w 648401"/>
                <a:gd name="connsiteY6" fmla="*/ 185662 h 381389"/>
                <a:gd name="connsiteX7" fmla="*/ 314774 w 648401"/>
                <a:gd name="connsiteY7" fmla="*/ 1055 h 381389"/>
                <a:gd name="connsiteX8" fmla="*/ 1165 w 648401"/>
                <a:gd name="connsiteY8" fmla="*/ 368044 h 381389"/>
                <a:gd name="connsiteX9" fmla="*/ 1165 w 648401"/>
                <a:gd name="connsiteY9" fmla="*/ 368044 h 3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401" h="381389">
                  <a:moveTo>
                    <a:pt x="1165" y="368044"/>
                  </a:moveTo>
                  <a:lnTo>
                    <a:pt x="3389" y="381389"/>
                  </a:lnTo>
                  <a:lnTo>
                    <a:pt x="3389" y="379165"/>
                  </a:lnTo>
                  <a:cubicBezTo>
                    <a:pt x="54546" y="227921"/>
                    <a:pt x="192445" y="114488"/>
                    <a:pt x="361482" y="101143"/>
                  </a:cubicBezTo>
                  <a:cubicBezTo>
                    <a:pt x="446001" y="94470"/>
                    <a:pt x="526071" y="114488"/>
                    <a:pt x="595021" y="154523"/>
                  </a:cubicBezTo>
                  <a:lnTo>
                    <a:pt x="648401" y="192334"/>
                  </a:lnTo>
                  <a:lnTo>
                    <a:pt x="646177" y="185662"/>
                  </a:lnTo>
                  <a:cubicBezTo>
                    <a:pt x="586124" y="67780"/>
                    <a:pt x="457122" y="-10066"/>
                    <a:pt x="314774" y="1055"/>
                  </a:cubicBezTo>
                  <a:cubicBezTo>
                    <a:pt x="127943" y="16624"/>
                    <a:pt x="-14404" y="181213"/>
                    <a:pt x="1165" y="368044"/>
                  </a:cubicBezTo>
                  <a:lnTo>
                    <a:pt x="1165" y="368044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任意多边形: 形状 22"/>
            <p:cNvSpPr/>
            <p:nvPr/>
          </p:nvSpPr>
          <p:spPr>
            <a:xfrm rot="20393758">
              <a:off x="3889475" y="1771987"/>
              <a:ext cx="417916" cy="631914"/>
            </a:xfrm>
            <a:custGeom>
              <a:avLst/>
              <a:gdLst>
                <a:gd name="connsiteX0" fmla="*/ 269126 w 417916"/>
                <a:gd name="connsiteY0" fmla="*/ 6673 h 631914"/>
                <a:gd name="connsiteX1" fmla="*/ 255780 w 417916"/>
                <a:gd name="connsiteY1" fmla="*/ 0 h 631914"/>
                <a:gd name="connsiteX2" fmla="*/ 258005 w 417916"/>
                <a:gd name="connsiteY2" fmla="*/ 2224 h 631914"/>
                <a:gd name="connsiteX3" fmla="*/ 249108 w 417916"/>
                <a:gd name="connsiteY3" fmla="*/ 455956 h 631914"/>
                <a:gd name="connsiteX4" fmla="*/ 60053 w 417916"/>
                <a:gd name="connsiteY4" fmla="*/ 604976 h 631914"/>
                <a:gd name="connsiteX5" fmla="*/ 0 w 417916"/>
                <a:gd name="connsiteY5" fmla="*/ 622770 h 631914"/>
                <a:gd name="connsiteX6" fmla="*/ 6673 w 417916"/>
                <a:gd name="connsiteY6" fmla="*/ 624994 h 631914"/>
                <a:gd name="connsiteX7" fmla="*/ 358093 w 417916"/>
                <a:gd name="connsiteY7" fmla="*/ 482647 h 631914"/>
                <a:gd name="connsiteX8" fmla="*/ 269126 w 417916"/>
                <a:gd name="connsiteY8" fmla="*/ 6673 h 631914"/>
                <a:gd name="connsiteX9" fmla="*/ 269126 w 417916"/>
                <a:gd name="connsiteY9" fmla="*/ 6673 h 63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916" h="631914">
                  <a:moveTo>
                    <a:pt x="269126" y="6673"/>
                  </a:moveTo>
                  <a:lnTo>
                    <a:pt x="255780" y="0"/>
                  </a:lnTo>
                  <a:lnTo>
                    <a:pt x="258005" y="2224"/>
                  </a:lnTo>
                  <a:cubicBezTo>
                    <a:pt x="344748" y="137899"/>
                    <a:pt x="346972" y="315833"/>
                    <a:pt x="249108" y="455956"/>
                  </a:cubicBezTo>
                  <a:cubicBezTo>
                    <a:pt x="200176" y="524906"/>
                    <a:pt x="135675" y="576062"/>
                    <a:pt x="60053" y="604976"/>
                  </a:cubicBezTo>
                  <a:lnTo>
                    <a:pt x="0" y="622770"/>
                  </a:lnTo>
                  <a:lnTo>
                    <a:pt x="6673" y="624994"/>
                  </a:lnTo>
                  <a:cubicBezTo>
                    <a:pt x="137899" y="651684"/>
                    <a:pt x="278022" y="600528"/>
                    <a:pt x="358093" y="482647"/>
                  </a:cubicBezTo>
                  <a:cubicBezTo>
                    <a:pt x="464853" y="326954"/>
                    <a:pt x="424818" y="113433"/>
                    <a:pt x="269126" y="6673"/>
                  </a:cubicBezTo>
                  <a:lnTo>
                    <a:pt x="269126" y="6673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9" name="任意多边形: 形状 23"/>
            <p:cNvSpPr/>
            <p:nvPr/>
          </p:nvSpPr>
          <p:spPr>
            <a:xfrm>
              <a:off x="3920032" y="2483723"/>
              <a:ext cx="269706" cy="2328714"/>
            </a:xfrm>
            <a:custGeom>
              <a:avLst/>
              <a:gdLst>
                <a:gd name="connsiteX0" fmla="*/ 116238 w 269706"/>
                <a:gd name="connsiteY0" fmla="*/ 0 h 2328714"/>
                <a:gd name="connsiteX1" fmla="*/ 207430 w 269706"/>
                <a:gd name="connsiteY1" fmla="*/ 13345 h 2328714"/>
                <a:gd name="connsiteX2" fmla="*/ 269706 w 269706"/>
                <a:gd name="connsiteY2" fmla="*/ 2328714 h 2328714"/>
                <a:gd name="connsiteX3" fmla="*/ 107341 w 269706"/>
                <a:gd name="connsiteY3" fmla="*/ 2328714 h 2328714"/>
                <a:gd name="connsiteX4" fmla="*/ 116238 w 269706"/>
                <a:gd name="connsiteY4" fmla="*/ 0 h 2328714"/>
                <a:gd name="connsiteX5" fmla="*/ 116238 w 269706"/>
                <a:gd name="connsiteY5" fmla="*/ 0 h 232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706" h="2328714">
                  <a:moveTo>
                    <a:pt x="116238" y="0"/>
                  </a:moveTo>
                  <a:lnTo>
                    <a:pt x="207430" y="13345"/>
                  </a:lnTo>
                  <a:cubicBezTo>
                    <a:pt x="105117" y="845188"/>
                    <a:pt x="87324" y="1745980"/>
                    <a:pt x="269706" y="2328714"/>
                  </a:cubicBezTo>
                  <a:lnTo>
                    <a:pt x="107341" y="2328714"/>
                  </a:lnTo>
                  <a:cubicBezTo>
                    <a:pt x="-37230" y="1632547"/>
                    <a:pt x="-37230" y="809601"/>
                    <a:pt x="116238" y="0"/>
                  </a:cubicBezTo>
                  <a:lnTo>
                    <a:pt x="116238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0" name="任意多边形: 形状 24"/>
            <p:cNvSpPr/>
            <p:nvPr/>
          </p:nvSpPr>
          <p:spPr>
            <a:xfrm>
              <a:off x="3517664" y="2999364"/>
              <a:ext cx="678747" cy="385151"/>
            </a:xfrm>
            <a:custGeom>
              <a:avLst/>
              <a:gdLst>
                <a:gd name="connsiteX0" fmla="*/ 373 w 678747"/>
                <a:gd name="connsiteY0" fmla="*/ 369582 h 385151"/>
                <a:gd name="connsiteX1" fmla="*/ 2597 w 678747"/>
                <a:gd name="connsiteY1" fmla="*/ 385151 h 385151"/>
                <a:gd name="connsiteX2" fmla="*/ 2597 w 678747"/>
                <a:gd name="connsiteY2" fmla="*/ 382927 h 385151"/>
                <a:gd name="connsiteX3" fmla="*/ 382932 w 678747"/>
                <a:gd name="connsiteY3" fmla="*/ 107129 h 385151"/>
                <a:gd name="connsiteX4" fmla="*/ 623143 w 678747"/>
                <a:gd name="connsiteY4" fmla="*/ 169406 h 385151"/>
                <a:gd name="connsiteX5" fmla="*/ 678747 w 678747"/>
                <a:gd name="connsiteY5" fmla="*/ 209441 h 385151"/>
                <a:gd name="connsiteX6" fmla="*/ 676523 w 678747"/>
                <a:gd name="connsiteY6" fmla="*/ 202769 h 385151"/>
                <a:gd name="connsiteX7" fmla="*/ 340672 w 678747"/>
                <a:gd name="connsiteY7" fmla="*/ 369 h 385151"/>
                <a:gd name="connsiteX8" fmla="*/ 373 w 678747"/>
                <a:gd name="connsiteY8" fmla="*/ 369582 h 385151"/>
                <a:gd name="connsiteX9" fmla="*/ 373 w 678747"/>
                <a:gd name="connsiteY9" fmla="*/ 369582 h 38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747" h="385151">
                  <a:moveTo>
                    <a:pt x="373" y="369582"/>
                  </a:moveTo>
                  <a:lnTo>
                    <a:pt x="2597" y="385151"/>
                  </a:lnTo>
                  <a:lnTo>
                    <a:pt x="2597" y="382927"/>
                  </a:lnTo>
                  <a:cubicBezTo>
                    <a:pt x="60426" y="229459"/>
                    <a:pt x="207222" y="116026"/>
                    <a:pt x="382932" y="107129"/>
                  </a:cubicBezTo>
                  <a:cubicBezTo>
                    <a:pt x="469675" y="102681"/>
                    <a:pt x="554194" y="127147"/>
                    <a:pt x="623143" y="169406"/>
                  </a:cubicBezTo>
                  <a:lnTo>
                    <a:pt x="678747" y="209441"/>
                  </a:lnTo>
                  <a:lnTo>
                    <a:pt x="676523" y="202769"/>
                  </a:lnTo>
                  <a:cubicBezTo>
                    <a:pt x="616471" y="78215"/>
                    <a:pt x="487468" y="-6304"/>
                    <a:pt x="340672" y="369"/>
                  </a:cubicBezTo>
                  <a:cubicBezTo>
                    <a:pt x="142721" y="9265"/>
                    <a:pt x="-8524" y="173855"/>
                    <a:pt x="373" y="369582"/>
                  </a:cubicBezTo>
                  <a:lnTo>
                    <a:pt x="373" y="369582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任意多边形: 形状 25"/>
            <p:cNvSpPr/>
            <p:nvPr/>
          </p:nvSpPr>
          <p:spPr>
            <a:xfrm>
              <a:off x="3427413" y="2798301"/>
              <a:ext cx="513217" cy="599559"/>
            </a:xfrm>
            <a:custGeom>
              <a:avLst/>
              <a:gdLst>
                <a:gd name="connsiteX0" fmla="*/ 90623 w 513217"/>
                <a:gd name="connsiteY0" fmla="*/ 588439 h 599559"/>
                <a:gd name="connsiteX1" fmla="*/ 101744 w 513217"/>
                <a:gd name="connsiteY1" fmla="*/ 599559 h 599559"/>
                <a:gd name="connsiteX2" fmla="*/ 99520 w 513217"/>
                <a:gd name="connsiteY2" fmla="*/ 597335 h 599559"/>
                <a:gd name="connsiteX3" fmla="*/ 219626 w 513217"/>
                <a:gd name="connsiteY3" fmla="*/ 145827 h 599559"/>
                <a:gd name="connsiteX4" fmla="*/ 444268 w 513217"/>
                <a:gd name="connsiteY4" fmla="*/ 41291 h 599559"/>
                <a:gd name="connsiteX5" fmla="*/ 513217 w 513217"/>
                <a:gd name="connsiteY5" fmla="*/ 39067 h 599559"/>
                <a:gd name="connsiteX6" fmla="*/ 506545 w 513217"/>
                <a:gd name="connsiteY6" fmla="*/ 34618 h 599559"/>
                <a:gd name="connsiteX7" fmla="*/ 117314 w 513217"/>
                <a:gd name="connsiteY7" fmla="*/ 90223 h 599559"/>
                <a:gd name="connsiteX8" fmla="*/ 90623 w 513217"/>
                <a:gd name="connsiteY8" fmla="*/ 588439 h 599559"/>
                <a:gd name="connsiteX9" fmla="*/ 90623 w 513217"/>
                <a:gd name="connsiteY9" fmla="*/ 588439 h 59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17" h="599559">
                  <a:moveTo>
                    <a:pt x="90623" y="588439"/>
                  </a:moveTo>
                  <a:lnTo>
                    <a:pt x="101744" y="599559"/>
                  </a:lnTo>
                  <a:lnTo>
                    <a:pt x="99520" y="597335"/>
                  </a:lnTo>
                  <a:cubicBezTo>
                    <a:pt x="46140" y="441643"/>
                    <a:pt x="88399" y="261484"/>
                    <a:pt x="219626" y="145827"/>
                  </a:cubicBezTo>
                  <a:cubicBezTo>
                    <a:pt x="284127" y="87998"/>
                    <a:pt x="364197" y="52412"/>
                    <a:pt x="444268" y="41291"/>
                  </a:cubicBezTo>
                  <a:lnTo>
                    <a:pt x="513217" y="39067"/>
                  </a:lnTo>
                  <a:lnTo>
                    <a:pt x="506545" y="34618"/>
                  </a:lnTo>
                  <a:cubicBezTo>
                    <a:pt x="381991" y="-25435"/>
                    <a:pt x="228522" y="-7641"/>
                    <a:pt x="117314" y="90223"/>
                  </a:cubicBezTo>
                  <a:cubicBezTo>
                    <a:pt x="-27258" y="219225"/>
                    <a:pt x="-40603" y="443867"/>
                    <a:pt x="90623" y="588439"/>
                  </a:cubicBezTo>
                  <a:lnTo>
                    <a:pt x="90623" y="58843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3" name="任意多边形: 形状 26"/>
            <p:cNvSpPr/>
            <p:nvPr/>
          </p:nvSpPr>
          <p:spPr>
            <a:xfrm>
              <a:off x="3001767" y="3335537"/>
              <a:ext cx="498476" cy="611695"/>
            </a:xfrm>
            <a:custGeom>
              <a:avLst/>
              <a:gdLst>
                <a:gd name="connsiteX0" fmla="*/ 485131 w 498476"/>
                <a:gd name="connsiteY0" fmla="*/ 24513 h 611695"/>
                <a:gd name="connsiteX1" fmla="*/ 498476 w 498476"/>
                <a:gd name="connsiteY1" fmla="*/ 31185 h 611695"/>
                <a:gd name="connsiteX2" fmla="*/ 494028 w 498476"/>
                <a:gd name="connsiteY2" fmla="*/ 31185 h 611695"/>
                <a:gd name="connsiteX3" fmla="*/ 109245 w 498476"/>
                <a:gd name="connsiteY3" fmla="*/ 300311 h 611695"/>
                <a:gd name="connsiteX4" fmla="*/ 89227 w 498476"/>
                <a:gd name="connsiteY4" fmla="*/ 547195 h 611695"/>
                <a:gd name="connsiteX5" fmla="*/ 111469 w 498476"/>
                <a:gd name="connsiteY5" fmla="*/ 611696 h 611695"/>
                <a:gd name="connsiteX6" fmla="*/ 107021 w 498476"/>
                <a:gd name="connsiteY6" fmla="*/ 607248 h 611695"/>
                <a:gd name="connsiteX7" fmla="*/ 24726 w 498476"/>
                <a:gd name="connsiteY7" fmla="*/ 224689 h 611695"/>
                <a:gd name="connsiteX8" fmla="*/ 485131 w 498476"/>
                <a:gd name="connsiteY8" fmla="*/ 24513 h 611695"/>
                <a:gd name="connsiteX9" fmla="*/ 485131 w 498476"/>
                <a:gd name="connsiteY9" fmla="*/ 24513 h 61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476" h="611695">
                  <a:moveTo>
                    <a:pt x="485131" y="24513"/>
                  </a:moveTo>
                  <a:lnTo>
                    <a:pt x="498476" y="31185"/>
                  </a:lnTo>
                  <a:lnTo>
                    <a:pt x="494028" y="31185"/>
                  </a:lnTo>
                  <a:cubicBezTo>
                    <a:pt x="329439" y="35634"/>
                    <a:pt x="173746" y="135722"/>
                    <a:pt x="109245" y="300311"/>
                  </a:cubicBezTo>
                  <a:cubicBezTo>
                    <a:pt x="78107" y="382606"/>
                    <a:pt x="71434" y="467124"/>
                    <a:pt x="89227" y="547195"/>
                  </a:cubicBezTo>
                  <a:lnTo>
                    <a:pt x="111469" y="611696"/>
                  </a:lnTo>
                  <a:lnTo>
                    <a:pt x="107021" y="607248"/>
                  </a:lnTo>
                  <a:cubicBezTo>
                    <a:pt x="6933" y="509384"/>
                    <a:pt x="-28654" y="360364"/>
                    <a:pt x="24726" y="224689"/>
                  </a:cubicBezTo>
                  <a:cubicBezTo>
                    <a:pt x="95900" y="42306"/>
                    <a:pt x="302749" y="-46661"/>
                    <a:pt x="485131" y="24513"/>
                  </a:cubicBezTo>
                  <a:lnTo>
                    <a:pt x="485131" y="2451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4" name="任意多边形: 形状 27"/>
            <p:cNvSpPr/>
            <p:nvPr/>
          </p:nvSpPr>
          <p:spPr>
            <a:xfrm>
              <a:off x="2839660" y="3185603"/>
              <a:ext cx="671703" cy="399088"/>
            </a:xfrm>
            <a:custGeom>
              <a:avLst/>
              <a:gdLst>
                <a:gd name="connsiteX0" fmla="*/ 665031 w 671703"/>
                <a:gd name="connsiteY0" fmla="*/ 181119 h 399088"/>
                <a:gd name="connsiteX1" fmla="*/ 671704 w 671703"/>
                <a:gd name="connsiteY1" fmla="*/ 194465 h 399088"/>
                <a:gd name="connsiteX2" fmla="*/ 667256 w 671703"/>
                <a:gd name="connsiteY2" fmla="*/ 192240 h 399088"/>
                <a:gd name="connsiteX3" fmla="*/ 200178 w 671703"/>
                <a:gd name="connsiteY3" fmla="*/ 156653 h 399088"/>
                <a:gd name="connsiteX4" fmla="*/ 28917 w 671703"/>
                <a:gd name="connsiteY4" fmla="*/ 334588 h 399088"/>
                <a:gd name="connsiteX5" fmla="*/ 4451 w 671703"/>
                <a:gd name="connsiteY5" fmla="*/ 399089 h 399088"/>
                <a:gd name="connsiteX6" fmla="*/ 2226 w 671703"/>
                <a:gd name="connsiteY6" fmla="*/ 392416 h 399088"/>
                <a:gd name="connsiteX7" fmla="*/ 182385 w 671703"/>
                <a:gd name="connsiteY7" fmla="*/ 45445 h 399088"/>
                <a:gd name="connsiteX8" fmla="*/ 665031 w 671703"/>
                <a:gd name="connsiteY8" fmla="*/ 181119 h 399088"/>
                <a:gd name="connsiteX9" fmla="*/ 665031 w 671703"/>
                <a:gd name="connsiteY9" fmla="*/ 181119 h 39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703" h="399088">
                  <a:moveTo>
                    <a:pt x="665031" y="181119"/>
                  </a:moveTo>
                  <a:lnTo>
                    <a:pt x="671704" y="194465"/>
                  </a:lnTo>
                  <a:lnTo>
                    <a:pt x="667256" y="192240"/>
                  </a:lnTo>
                  <a:cubicBezTo>
                    <a:pt x="536029" y="92152"/>
                    <a:pt x="353647" y="72135"/>
                    <a:pt x="200178" y="156653"/>
                  </a:cubicBezTo>
                  <a:cubicBezTo>
                    <a:pt x="124556" y="198913"/>
                    <a:pt x="64503" y="263414"/>
                    <a:pt x="28917" y="334588"/>
                  </a:cubicBezTo>
                  <a:lnTo>
                    <a:pt x="4451" y="399089"/>
                  </a:lnTo>
                  <a:lnTo>
                    <a:pt x="2226" y="392416"/>
                  </a:lnTo>
                  <a:cubicBezTo>
                    <a:pt x="-13343" y="254517"/>
                    <a:pt x="53382" y="116618"/>
                    <a:pt x="182385" y="45445"/>
                  </a:cubicBezTo>
                  <a:cubicBezTo>
                    <a:pt x="351422" y="-50195"/>
                    <a:pt x="569392" y="9858"/>
                    <a:pt x="665031" y="181119"/>
                  </a:cubicBezTo>
                  <a:lnTo>
                    <a:pt x="665031" y="18111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5" name="任意多边形: 形状 28"/>
            <p:cNvSpPr/>
            <p:nvPr/>
          </p:nvSpPr>
          <p:spPr>
            <a:xfrm>
              <a:off x="3323203" y="3324463"/>
              <a:ext cx="199282" cy="451508"/>
            </a:xfrm>
            <a:custGeom>
              <a:avLst/>
              <a:gdLst>
                <a:gd name="connsiteX0" fmla="*/ 190386 w 199282"/>
                <a:gd name="connsiteY0" fmla="*/ 0 h 451508"/>
                <a:gd name="connsiteX1" fmla="*/ 199282 w 199282"/>
                <a:gd name="connsiteY1" fmla="*/ 0 h 451508"/>
                <a:gd name="connsiteX2" fmla="*/ 197058 w 199282"/>
                <a:gd name="connsiteY2" fmla="*/ 2224 h 451508"/>
                <a:gd name="connsiteX3" fmla="*/ 76953 w 199282"/>
                <a:gd name="connsiteY3" fmla="*/ 280246 h 451508"/>
                <a:gd name="connsiteX4" fmla="*/ 150350 w 199282"/>
                <a:gd name="connsiteY4" fmla="*/ 422594 h 451508"/>
                <a:gd name="connsiteX5" fmla="*/ 183713 w 199282"/>
                <a:gd name="connsiteY5" fmla="*/ 451508 h 451508"/>
                <a:gd name="connsiteX6" fmla="*/ 179265 w 199282"/>
                <a:gd name="connsiteY6" fmla="*/ 451508 h 451508"/>
                <a:gd name="connsiteX7" fmla="*/ 3555 w 199282"/>
                <a:gd name="connsiteY7" fmla="*/ 269126 h 451508"/>
                <a:gd name="connsiteX8" fmla="*/ 190386 w 199282"/>
                <a:gd name="connsiteY8" fmla="*/ 0 h 451508"/>
                <a:gd name="connsiteX9" fmla="*/ 190386 w 199282"/>
                <a:gd name="connsiteY9" fmla="*/ 0 h 4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282" h="451508">
                  <a:moveTo>
                    <a:pt x="190386" y="0"/>
                  </a:moveTo>
                  <a:lnTo>
                    <a:pt x="199282" y="0"/>
                  </a:lnTo>
                  <a:lnTo>
                    <a:pt x="197058" y="2224"/>
                  </a:lnTo>
                  <a:cubicBezTo>
                    <a:pt x="108091" y="60053"/>
                    <a:pt x="56935" y="169037"/>
                    <a:pt x="76953" y="280246"/>
                  </a:cubicBezTo>
                  <a:cubicBezTo>
                    <a:pt x="88073" y="335851"/>
                    <a:pt x="112539" y="384783"/>
                    <a:pt x="150350" y="422594"/>
                  </a:cubicBezTo>
                  <a:lnTo>
                    <a:pt x="183713" y="451508"/>
                  </a:lnTo>
                  <a:lnTo>
                    <a:pt x="179265" y="451508"/>
                  </a:lnTo>
                  <a:cubicBezTo>
                    <a:pt x="92522" y="431490"/>
                    <a:pt x="21348" y="362541"/>
                    <a:pt x="3555" y="269126"/>
                  </a:cubicBezTo>
                  <a:cubicBezTo>
                    <a:pt x="-18687" y="142347"/>
                    <a:pt x="65832" y="22242"/>
                    <a:pt x="190386" y="0"/>
                  </a:cubicBezTo>
                  <a:lnTo>
                    <a:pt x="190386" y="0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6" name="任意多边形: 形状 29"/>
            <p:cNvSpPr/>
            <p:nvPr/>
          </p:nvSpPr>
          <p:spPr>
            <a:xfrm>
              <a:off x="3480226" y="3197205"/>
              <a:ext cx="451508" cy="198431"/>
            </a:xfrm>
            <a:custGeom>
              <a:avLst/>
              <a:gdLst>
                <a:gd name="connsiteX0" fmla="*/ 449284 w 451508"/>
                <a:gd name="connsiteY0" fmla="*/ 171741 h 198431"/>
                <a:gd name="connsiteX1" fmla="*/ 451508 w 451508"/>
                <a:gd name="connsiteY1" fmla="*/ 180638 h 198431"/>
                <a:gd name="connsiteX2" fmla="*/ 449284 w 451508"/>
                <a:gd name="connsiteY2" fmla="*/ 180638 h 198431"/>
                <a:gd name="connsiteX3" fmla="*/ 162365 w 451508"/>
                <a:gd name="connsiteY3" fmla="*/ 80550 h 198431"/>
                <a:gd name="connsiteX4" fmla="*/ 24466 w 451508"/>
                <a:gd name="connsiteY4" fmla="*/ 162845 h 198431"/>
                <a:gd name="connsiteX5" fmla="*/ 0 w 451508"/>
                <a:gd name="connsiteY5" fmla="*/ 198431 h 198431"/>
                <a:gd name="connsiteX6" fmla="*/ 0 w 451508"/>
                <a:gd name="connsiteY6" fmla="*/ 193983 h 198431"/>
                <a:gd name="connsiteX7" fmla="*/ 171262 w 451508"/>
                <a:gd name="connsiteY7" fmla="*/ 7152 h 198431"/>
                <a:gd name="connsiteX8" fmla="*/ 449284 w 451508"/>
                <a:gd name="connsiteY8" fmla="*/ 171741 h 198431"/>
                <a:gd name="connsiteX9" fmla="*/ 449284 w 451508"/>
                <a:gd name="connsiteY9" fmla="*/ 171741 h 1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1508" h="198431">
                  <a:moveTo>
                    <a:pt x="449284" y="171741"/>
                  </a:moveTo>
                  <a:lnTo>
                    <a:pt x="451508" y="180638"/>
                  </a:lnTo>
                  <a:lnTo>
                    <a:pt x="449284" y="180638"/>
                  </a:lnTo>
                  <a:cubicBezTo>
                    <a:pt x="384783" y="96119"/>
                    <a:pt x="273574" y="51636"/>
                    <a:pt x="162365" y="80550"/>
                  </a:cubicBezTo>
                  <a:cubicBezTo>
                    <a:pt x="106761" y="93895"/>
                    <a:pt x="60053" y="125033"/>
                    <a:pt x="24466" y="162845"/>
                  </a:cubicBezTo>
                  <a:lnTo>
                    <a:pt x="0" y="198431"/>
                  </a:lnTo>
                  <a:lnTo>
                    <a:pt x="0" y="193983"/>
                  </a:lnTo>
                  <a:cubicBezTo>
                    <a:pt x="13345" y="105016"/>
                    <a:pt x="77846" y="29394"/>
                    <a:pt x="171262" y="7152"/>
                  </a:cubicBezTo>
                  <a:cubicBezTo>
                    <a:pt x="293592" y="-23986"/>
                    <a:pt x="418145" y="49411"/>
                    <a:pt x="449284" y="171741"/>
                  </a:cubicBezTo>
                  <a:lnTo>
                    <a:pt x="449284" y="171741"/>
                  </a:lnTo>
                  <a:close/>
                </a:path>
              </a:pathLst>
            </a:custGeom>
            <a:solidFill>
              <a:srgbClr val="2B8049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7" name="任意多边形: 形状 30"/>
            <p:cNvSpPr/>
            <p:nvPr/>
          </p:nvSpPr>
          <p:spPr>
            <a:xfrm>
              <a:off x="3247688" y="2917438"/>
              <a:ext cx="350418" cy="373396"/>
            </a:xfrm>
            <a:custGeom>
              <a:avLst/>
              <a:gdLst>
                <a:gd name="connsiteX0" fmla="*/ 45706 w 350418"/>
                <a:gd name="connsiteY0" fmla="*/ 6673 h 373396"/>
                <a:gd name="connsiteX1" fmla="*/ 52379 w 350418"/>
                <a:gd name="connsiteY1" fmla="*/ 0 h 373396"/>
                <a:gd name="connsiteX2" fmla="*/ 52379 w 350418"/>
                <a:gd name="connsiteY2" fmla="*/ 2224 h 373396"/>
                <a:gd name="connsiteX3" fmla="*/ 154691 w 350418"/>
                <a:gd name="connsiteY3" fmla="*/ 286919 h 373396"/>
                <a:gd name="connsiteX4" fmla="*/ 305935 w 350418"/>
                <a:gd name="connsiteY4" fmla="*/ 342523 h 373396"/>
                <a:gd name="connsiteX5" fmla="*/ 350419 w 350418"/>
                <a:gd name="connsiteY5" fmla="*/ 340299 h 373396"/>
                <a:gd name="connsiteX6" fmla="*/ 345970 w 350418"/>
                <a:gd name="connsiteY6" fmla="*/ 342523 h 373396"/>
                <a:gd name="connsiteX7" fmla="*/ 92414 w 350418"/>
                <a:gd name="connsiteY7" fmla="*/ 326954 h 373396"/>
                <a:gd name="connsiteX8" fmla="*/ 45706 w 350418"/>
                <a:gd name="connsiteY8" fmla="*/ 6673 h 373396"/>
                <a:gd name="connsiteX9" fmla="*/ 45706 w 350418"/>
                <a:gd name="connsiteY9" fmla="*/ 6673 h 37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418" h="373396">
                  <a:moveTo>
                    <a:pt x="45706" y="6673"/>
                  </a:moveTo>
                  <a:lnTo>
                    <a:pt x="52379" y="0"/>
                  </a:lnTo>
                  <a:lnTo>
                    <a:pt x="52379" y="2224"/>
                  </a:lnTo>
                  <a:cubicBezTo>
                    <a:pt x="25689" y="106761"/>
                    <a:pt x="63500" y="220194"/>
                    <a:pt x="154691" y="286919"/>
                  </a:cubicBezTo>
                  <a:cubicBezTo>
                    <a:pt x="199175" y="320282"/>
                    <a:pt x="252555" y="338075"/>
                    <a:pt x="305935" y="342523"/>
                  </a:cubicBezTo>
                  <a:lnTo>
                    <a:pt x="350419" y="340299"/>
                  </a:lnTo>
                  <a:lnTo>
                    <a:pt x="345970" y="342523"/>
                  </a:lnTo>
                  <a:cubicBezTo>
                    <a:pt x="268124" y="387007"/>
                    <a:pt x="168036" y="384783"/>
                    <a:pt x="92414" y="326954"/>
                  </a:cubicBezTo>
                  <a:cubicBezTo>
                    <a:pt x="-9898" y="251332"/>
                    <a:pt x="-29916" y="108985"/>
                    <a:pt x="45706" y="6673"/>
                  </a:cubicBezTo>
                  <a:lnTo>
                    <a:pt x="45706" y="667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8" name="任意多边形: 形状 31"/>
            <p:cNvSpPr/>
            <p:nvPr/>
          </p:nvSpPr>
          <p:spPr>
            <a:xfrm>
              <a:off x="3471329" y="3351153"/>
              <a:ext cx="553820" cy="1499095"/>
            </a:xfrm>
            <a:custGeom>
              <a:avLst/>
              <a:gdLst>
                <a:gd name="connsiteX0" fmla="*/ 53380 w 553820"/>
                <a:gd name="connsiteY0" fmla="*/ 0 h 1499095"/>
                <a:gd name="connsiteX1" fmla="*/ 0 w 553820"/>
                <a:gd name="connsiteY1" fmla="*/ 26690 h 1499095"/>
                <a:gd name="connsiteX2" fmla="*/ 453732 w 553820"/>
                <a:gd name="connsiteY2" fmla="*/ 1499096 h 1499095"/>
                <a:gd name="connsiteX3" fmla="*/ 553820 w 553820"/>
                <a:gd name="connsiteY3" fmla="*/ 1465733 h 1499095"/>
                <a:gd name="connsiteX4" fmla="*/ 53380 w 553820"/>
                <a:gd name="connsiteY4" fmla="*/ 0 h 1499095"/>
                <a:gd name="connsiteX5" fmla="*/ 53380 w 553820"/>
                <a:gd name="connsiteY5" fmla="*/ 0 h 149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820" h="1499095">
                  <a:moveTo>
                    <a:pt x="53380" y="0"/>
                  </a:moveTo>
                  <a:lnTo>
                    <a:pt x="0" y="26690"/>
                  </a:lnTo>
                  <a:cubicBezTo>
                    <a:pt x="240211" y="529354"/>
                    <a:pt x="442611" y="1094295"/>
                    <a:pt x="453732" y="1499096"/>
                  </a:cubicBezTo>
                  <a:lnTo>
                    <a:pt x="553820" y="1465733"/>
                  </a:lnTo>
                  <a:cubicBezTo>
                    <a:pt x="493767" y="996432"/>
                    <a:pt x="322506" y="478198"/>
                    <a:pt x="53380" y="0"/>
                  </a:cubicBezTo>
                  <a:lnTo>
                    <a:pt x="53380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9" name="任意多边形: 形状 32"/>
            <p:cNvSpPr/>
            <p:nvPr/>
          </p:nvSpPr>
          <p:spPr>
            <a:xfrm>
              <a:off x="3651487" y="4532191"/>
              <a:ext cx="869653" cy="471525"/>
            </a:xfrm>
            <a:custGeom>
              <a:avLst/>
              <a:gdLst>
                <a:gd name="connsiteX0" fmla="*/ 31139 w 869653"/>
                <a:gd name="connsiteY0" fmla="*/ 211297 h 471525"/>
                <a:gd name="connsiteX1" fmla="*/ 371438 w 869653"/>
                <a:gd name="connsiteY1" fmla="*/ 0 h 471525"/>
                <a:gd name="connsiteX2" fmla="*/ 778462 w 869653"/>
                <a:gd name="connsiteY2" fmla="*/ 104536 h 471525"/>
                <a:gd name="connsiteX3" fmla="*/ 869654 w 869653"/>
                <a:gd name="connsiteY3" fmla="*/ 320282 h 471525"/>
                <a:gd name="connsiteX4" fmla="*/ 713961 w 869653"/>
                <a:gd name="connsiteY4" fmla="*/ 471526 h 471525"/>
                <a:gd name="connsiteX5" fmla="*/ 0 w 869653"/>
                <a:gd name="connsiteY5" fmla="*/ 471526 h 4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653" h="471525">
                  <a:moveTo>
                    <a:pt x="31139" y="211297"/>
                  </a:moveTo>
                  <a:lnTo>
                    <a:pt x="371438" y="0"/>
                  </a:lnTo>
                  <a:lnTo>
                    <a:pt x="778462" y="104536"/>
                  </a:lnTo>
                  <a:lnTo>
                    <a:pt x="869654" y="320282"/>
                  </a:lnTo>
                  <a:lnTo>
                    <a:pt x="713961" y="471526"/>
                  </a:lnTo>
                  <a:lnTo>
                    <a:pt x="0" y="471526"/>
                  </a:lnTo>
                  <a:close/>
                </a:path>
              </a:pathLst>
            </a:custGeom>
            <a:solidFill>
              <a:srgbClr val="C75B2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60" name="任意多边形: 形状 33"/>
            <p:cNvSpPr/>
            <p:nvPr/>
          </p:nvSpPr>
          <p:spPr>
            <a:xfrm>
              <a:off x="4372121" y="4814662"/>
              <a:ext cx="507112" cy="275797"/>
            </a:xfrm>
            <a:custGeom>
              <a:avLst/>
              <a:gdLst>
                <a:gd name="connsiteX0" fmla="*/ 17793 w 507112"/>
                <a:gd name="connsiteY0" fmla="*/ 124554 h 275797"/>
                <a:gd name="connsiteX1" fmla="*/ 215745 w 507112"/>
                <a:gd name="connsiteY1" fmla="*/ 0 h 275797"/>
                <a:gd name="connsiteX2" fmla="*/ 453732 w 507112"/>
                <a:gd name="connsiteY2" fmla="*/ 62277 h 275797"/>
                <a:gd name="connsiteX3" fmla="*/ 507112 w 507112"/>
                <a:gd name="connsiteY3" fmla="*/ 186831 h 275797"/>
                <a:gd name="connsiteX4" fmla="*/ 415921 w 507112"/>
                <a:gd name="connsiteY4" fmla="*/ 275798 h 275797"/>
                <a:gd name="connsiteX5" fmla="*/ 0 w 507112"/>
                <a:gd name="connsiteY5" fmla="*/ 275798 h 27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112" h="275797">
                  <a:moveTo>
                    <a:pt x="17793" y="124554"/>
                  </a:moveTo>
                  <a:lnTo>
                    <a:pt x="215745" y="0"/>
                  </a:lnTo>
                  <a:lnTo>
                    <a:pt x="453732" y="62277"/>
                  </a:lnTo>
                  <a:lnTo>
                    <a:pt x="507112" y="186831"/>
                  </a:lnTo>
                  <a:lnTo>
                    <a:pt x="415921" y="275798"/>
                  </a:lnTo>
                  <a:lnTo>
                    <a:pt x="0" y="275798"/>
                  </a:lnTo>
                  <a:close/>
                </a:path>
              </a:pathLst>
            </a:custGeom>
            <a:solidFill>
              <a:srgbClr val="CC8458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20" y="897255"/>
            <a:ext cx="3801110" cy="5068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480" y="2859405"/>
            <a:ext cx="4944110" cy="37077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17780" y="-258"/>
            <a:ext cx="12192000" cy="686333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-276860" y="713105"/>
            <a:ext cx="4213225" cy="2008505"/>
            <a:chOff x="2839660" y="1771987"/>
            <a:chExt cx="5838469" cy="3318472"/>
          </a:xfrm>
        </p:grpSpPr>
        <p:sp>
          <p:nvSpPr>
            <p:cNvPr id="27" name="任意多边形: 形状 5"/>
            <p:cNvSpPr/>
            <p:nvPr/>
          </p:nvSpPr>
          <p:spPr>
            <a:xfrm>
              <a:off x="4025149" y="3086476"/>
              <a:ext cx="4652980" cy="1868309"/>
            </a:xfrm>
            <a:custGeom>
              <a:avLst/>
              <a:gdLst>
                <a:gd name="connsiteX0" fmla="*/ 0 w 4652980"/>
                <a:gd name="connsiteY0" fmla="*/ 0 h 1868309"/>
                <a:gd name="connsiteX1" fmla="*/ 4652981 w 4652980"/>
                <a:gd name="connsiteY1" fmla="*/ 0 h 1868309"/>
                <a:gd name="connsiteX2" fmla="*/ 4652981 w 4652980"/>
                <a:gd name="connsiteY2" fmla="*/ 1868310 h 1868309"/>
                <a:gd name="connsiteX3" fmla="*/ 0 w 4652980"/>
                <a:gd name="connsiteY3" fmla="*/ 1868310 h 18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2980" h="1868309">
                  <a:moveTo>
                    <a:pt x="0" y="0"/>
                  </a:moveTo>
                  <a:lnTo>
                    <a:pt x="4652981" y="0"/>
                  </a:lnTo>
                  <a:lnTo>
                    <a:pt x="4652981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E6AD5F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任意多边形: 形状 6"/>
            <p:cNvSpPr/>
            <p:nvPr/>
          </p:nvSpPr>
          <p:spPr>
            <a:xfrm>
              <a:off x="4332155" y="3364024"/>
              <a:ext cx="3778584" cy="1466765"/>
            </a:xfrm>
            <a:custGeom>
              <a:avLst/>
              <a:gdLst>
                <a:gd name="connsiteX0" fmla="*/ 4205921 w 4205920"/>
                <a:gd name="connsiteY0" fmla="*/ 1616977 h 1655362"/>
                <a:gd name="connsiteX1" fmla="*/ 0 w 4205920"/>
                <a:gd name="connsiteY1" fmla="*/ 1616977 h 1655362"/>
                <a:gd name="connsiteX2" fmla="*/ 0 w 4205920"/>
                <a:gd name="connsiteY2" fmla="*/ 0 h 1655362"/>
                <a:gd name="connsiteX3" fmla="*/ 4205921 w 4205920"/>
                <a:gd name="connsiteY3" fmla="*/ 0 h 1655362"/>
                <a:gd name="connsiteX4" fmla="*/ 4205921 w 4205920"/>
                <a:gd name="connsiteY4" fmla="*/ 1616977 h 165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5920" h="1655362">
                  <a:moveTo>
                    <a:pt x="4205921" y="1616977"/>
                  </a:moveTo>
                  <a:cubicBezTo>
                    <a:pt x="2766878" y="1665909"/>
                    <a:pt x="1363421" y="1670358"/>
                    <a:pt x="0" y="1616977"/>
                  </a:cubicBezTo>
                  <a:cubicBezTo>
                    <a:pt x="102312" y="1054260"/>
                    <a:pt x="113433" y="511561"/>
                    <a:pt x="0" y="0"/>
                  </a:cubicBezTo>
                  <a:cubicBezTo>
                    <a:pt x="1443492" y="122330"/>
                    <a:pt x="2849172" y="131227"/>
                    <a:pt x="4205921" y="0"/>
                  </a:cubicBezTo>
                  <a:cubicBezTo>
                    <a:pt x="4092487" y="513785"/>
                    <a:pt x="4103608" y="1054260"/>
                    <a:pt x="4205921" y="1616977"/>
                  </a:cubicBezTo>
                  <a:close/>
                </a:path>
              </a:pathLst>
            </a:custGeom>
            <a:solidFill>
              <a:srgbClr val="E7DCC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 b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办公室</a:t>
              </a:r>
              <a:endParaRPr lang="zh-CN" altLang="en-US" sz="4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grpSp>
          <p:nvGrpSpPr>
            <p:cNvPr id="29" name="图形 3"/>
            <p:cNvGrpSpPr/>
            <p:nvPr/>
          </p:nvGrpSpPr>
          <p:grpSpPr>
            <a:xfrm>
              <a:off x="4307620" y="3291100"/>
              <a:ext cx="155692" cy="155692"/>
              <a:chOff x="4307620" y="3291100"/>
              <a:chExt cx="155692" cy="155692"/>
            </a:xfrm>
            <a:solidFill>
              <a:srgbClr val="9B9991"/>
            </a:solidFill>
          </p:grpSpPr>
          <p:sp>
            <p:nvSpPr>
              <p:cNvPr id="32" name="任意多边形: 形状 8"/>
              <p:cNvSpPr/>
              <p:nvPr/>
            </p:nvSpPr>
            <p:spPr>
              <a:xfrm>
                <a:off x="4307620" y="3291100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3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40" y="155693"/>
                      <a:pt x="77846" y="155693"/>
                    </a:cubicBezTo>
                    <a:cubicBezTo>
                      <a:pt x="34853" y="155693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40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任意多边形: 形状 9"/>
              <p:cNvSpPr/>
              <p:nvPr/>
            </p:nvSpPr>
            <p:spPr>
              <a:xfrm>
                <a:off x="4327638" y="3328911"/>
                <a:ext cx="124553" cy="80070"/>
              </a:xfrm>
              <a:custGeom>
                <a:avLst/>
                <a:gdLst>
                  <a:gd name="connsiteX0" fmla="*/ 124554 w 124553"/>
                  <a:gd name="connsiteY0" fmla="*/ 0 h 80070"/>
                  <a:gd name="connsiteX1" fmla="*/ 0 w 124553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53" h="80070">
                    <a:moveTo>
                      <a:pt x="124554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任意多边形: 形状 10"/>
              <p:cNvSpPr/>
              <p:nvPr/>
            </p:nvSpPr>
            <p:spPr>
              <a:xfrm>
                <a:off x="4345431" y="3311118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1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1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" name="图形 3"/>
            <p:cNvGrpSpPr/>
            <p:nvPr/>
          </p:nvGrpSpPr>
          <p:grpSpPr>
            <a:xfrm>
              <a:off x="8197707" y="3273307"/>
              <a:ext cx="155692" cy="155692"/>
              <a:chOff x="8197707" y="3273307"/>
              <a:chExt cx="155692" cy="155692"/>
            </a:xfrm>
            <a:solidFill>
              <a:srgbClr val="9B9991"/>
            </a:solidFill>
          </p:grpSpPr>
          <p:sp>
            <p:nvSpPr>
              <p:cNvPr id="39" name="任意多边形: 形状 12"/>
              <p:cNvSpPr/>
              <p:nvPr/>
            </p:nvSpPr>
            <p:spPr>
              <a:xfrm>
                <a:off x="8197707" y="3273307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2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39" y="155692"/>
                      <a:pt x="77846" y="155692"/>
                    </a:cubicBezTo>
                    <a:cubicBezTo>
                      <a:pt x="34853" y="155692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39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任意多边形: 形状 13"/>
              <p:cNvSpPr/>
              <p:nvPr/>
            </p:nvSpPr>
            <p:spPr>
              <a:xfrm>
                <a:off x="8217725" y="3311118"/>
                <a:ext cx="122329" cy="80070"/>
              </a:xfrm>
              <a:custGeom>
                <a:avLst/>
                <a:gdLst>
                  <a:gd name="connsiteX0" fmla="*/ 122330 w 122329"/>
                  <a:gd name="connsiteY0" fmla="*/ 0 h 80070"/>
                  <a:gd name="connsiteX1" fmla="*/ 0 w 122329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29" h="80070">
                    <a:moveTo>
                      <a:pt x="122330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任意多边形: 形状 14"/>
              <p:cNvSpPr/>
              <p:nvPr/>
            </p:nvSpPr>
            <p:spPr>
              <a:xfrm>
                <a:off x="8235518" y="3293324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0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0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" name="任意多边形: 形状 16"/>
            <p:cNvSpPr/>
            <p:nvPr/>
          </p:nvSpPr>
          <p:spPr>
            <a:xfrm>
              <a:off x="3015373" y="2132966"/>
              <a:ext cx="1040915" cy="477535"/>
            </a:xfrm>
            <a:custGeom>
              <a:avLst/>
              <a:gdLst>
                <a:gd name="connsiteX0" fmla="*/ 1036467 w 1040915"/>
                <a:gd name="connsiteY0" fmla="*/ 381896 h 477535"/>
                <a:gd name="connsiteX1" fmla="*/ 1040915 w 1040915"/>
                <a:gd name="connsiteY1" fmla="*/ 404137 h 477535"/>
                <a:gd name="connsiteX2" fmla="*/ 1038691 w 1040915"/>
                <a:gd name="connsiteY2" fmla="*/ 399689 h 477535"/>
                <a:gd name="connsiteX3" fmla="*/ 369214 w 1040915"/>
                <a:gd name="connsiteY3" fmla="*/ 190616 h 477535"/>
                <a:gd name="connsiteX4" fmla="*/ 57829 w 1040915"/>
                <a:gd name="connsiteY4" fmla="*/ 393017 h 477535"/>
                <a:gd name="connsiteX5" fmla="*/ 0 w 1040915"/>
                <a:gd name="connsiteY5" fmla="*/ 477535 h 477535"/>
                <a:gd name="connsiteX6" fmla="*/ 0 w 1040915"/>
                <a:gd name="connsiteY6" fmla="*/ 466414 h 477535"/>
                <a:gd name="connsiteX7" fmla="*/ 380334 w 1040915"/>
                <a:gd name="connsiteY7" fmla="*/ 21579 h 477535"/>
                <a:gd name="connsiteX8" fmla="*/ 1036467 w 1040915"/>
                <a:gd name="connsiteY8" fmla="*/ 381896 h 477535"/>
                <a:gd name="connsiteX9" fmla="*/ 1036467 w 1040915"/>
                <a:gd name="connsiteY9" fmla="*/ 381896 h 4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0915" h="477535">
                  <a:moveTo>
                    <a:pt x="1036467" y="381896"/>
                  </a:moveTo>
                  <a:lnTo>
                    <a:pt x="1040915" y="404137"/>
                  </a:lnTo>
                  <a:lnTo>
                    <a:pt x="1038691" y="399689"/>
                  </a:lnTo>
                  <a:cubicBezTo>
                    <a:pt x="882999" y="208410"/>
                    <a:pt x="622770" y="117218"/>
                    <a:pt x="369214" y="190616"/>
                  </a:cubicBezTo>
                  <a:cubicBezTo>
                    <a:pt x="242435" y="226203"/>
                    <a:pt x="135675" y="299601"/>
                    <a:pt x="57829" y="393017"/>
                  </a:cubicBezTo>
                  <a:lnTo>
                    <a:pt x="0" y="477535"/>
                  </a:lnTo>
                  <a:lnTo>
                    <a:pt x="0" y="466414"/>
                  </a:lnTo>
                  <a:cubicBezTo>
                    <a:pt x="24466" y="261790"/>
                    <a:pt x="169038" y="81632"/>
                    <a:pt x="380334" y="21579"/>
                  </a:cubicBezTo>
                  <a:cubicBezTo>
                    <a:pt x="662805" y="-60716"/>
                    <a:pt x="956397" y="99425"/>
                    <a:pt x="1036467" y="381896"/>
                  </a:cubicBezTo>
                  <a:lnTo>
                    <a:pt x="1036467" y="381896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3" name="任意多边形: 形状 17"/>
            <p:cNvSpPr/>
            <p:nvPr/>
          </p:nvSpPr>
          <p:spPr>
            <a:xfrm>
              <a:off x="3199979" y="1802295"/>
              <a:ext cx="903962" cy="759274"/>
            </a:xfrm>
            <a:custGeom>
              <a:avLst/>
              <a:gdLst>
                <a:gd name="connsiteX0" fmla="*/ 860757 w 903962"/>
                <a:gd name="connsiteY0" fmla="*/ 739257 h 759274"/>
                <a:gd name="connsiteX1" fmla="*/ 849636 w 903962"/>
                <a:gd name="connsiteY1" fmla="*/ 759274 h 759274"/>
                <a:gd name="connsiteX2" fmla="*/ 849636 w 903962"/>
                <a:gd name="connsiteY2" fmla="*/ 754826 h 759274"/>
                <a:gd name="connsiteX3" fmla="*/ 467077 w 903962"/>
                <a:gd name="connsiteY3" fmla="*/ 167643 h 759274"/>
                <a:gd name="connsiteX4" fmla="*/ 97864 w 903962"/>
                <a:gd name="connsiteY4" fmla="*/ 127608 h 759274"/>
                <a:gd name="connsiteX5" fmla="*/ 0 w 903962"/>
                <a:gd name="connsiteY5" fmla="*/ 156522 h 759274"/>
                <a:gd name="connsiteX6" fmla="*/ 6673 w 903962"/>
                <a:gd name="connsiteY6" fmla="*/ 147626 h 759274"/>
                <a:gd name="connsiteX7" fmla="*/ 582735 w 903962"/>
                <a:gd name="connsiteY7" fmla="*/ 43089 h 759274"/>
                <a:gd name="connsiteX8" fmla="*/ 860757 w 903962"/>
                <a:gd name="connsiteY8" fmla="*/ 739257 h 759274"/>
                <a:gd name="connsiteX9" fmla="*/ 860757 w 903962"/>
                <a:gd name="connsiteY9" fmla="*/ 739257 h 75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962" h="759274">
                  <a:moveTo>
                    <a:pt x="860757" y="739257"/>
                  </a:moveTo>
                  <a:lnTo>
                    <a:pt x="849636" y="759274"/>
                  </a:lnTo>
                  <a:lnTo>
                    <a:pt x="849636" y="754826"/>
                  </a:lnTo>
                  <a:cubicBezTo>
                    <a:pt x="851860" y="505718"/>
                    <a:pt x="707289" y="272180"/>
                    <a:pt x="467077" y="167643"/>
                  </a:cubicBezTo>
                  <a:cubicBezTo>
                    <a:pt x="344748" y="116487"/>
                    <a:pt x="217969" y="105366"/>
                    <a:pt x="97864" y="127608"/>
                  </a:cubicBezTo>
                  <a:lnTo>
                    <a:pt x="0" y="156522"/>
                  </a:lnTo>
                  <a:lnTo>
                    <a:pt x="6673" y="147626"/>
                  </a:lnTo>
                  <a:cubicBezTo>
                    <a:pt x="155692" y="5278"/>
                    <a:pt x="382559" y="-43654"/>
                    <a:pt x="582735" y="43089"/>
                  </a:cubicBezTo>
                  <a:cubicBezTo>
                    <a:pt x="851860" y="158746"/>
                    <a:pt x="976414" y="470131"/>
                    <a:pt x="860757" y="739257"/>
                  </a:cubicBezTo>
                  <a:lnTo>
                    <a:pt x="860757" y="739257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4" name="任意多边形: 形状 18"/>
            <p:cNvSpPr/>
            <p:nvPr/>
          </p:nvSpPr>
          <p:spPr>
            <a:xfrm>
              <a:off x="4076305" y="2363312"/>
              <a:ext cx="885292" cy="778767"/>
            </a:xfrm>
            <a:custGeom>
              <a:avLst/>
              <a:gdLst>
                <a:gd name="connsiteX0" fmla="*/ 15569 w 885292"/>
                <a:gd name="connsiteY0" fmla="*/ 124859 h 778767"/>
                <a:gd name="connsiteX1" fmla="*/ 0 w 885292"/>
                <a:gd name="connsiteY1" fmla="*/ 140429 h 778767"/>
                <a:gd name="connsiteX2" fmla="*/ 4448 w 885292"/>
                <a:gd name="connsiteY2" fmla="*/ 138204 h 778767"/>
                <a:gd name="connsiteX3" fmla="*/ 676150 w 885292"/>
                <a:gd name="connsiteY3" fmla="*/ 336156 h 778767"/>
                <a:gd name="connsiteX4" fmla="*/ 820722 w 885292"/>
                <a:gd name="connsiteY4" fmla="*/ 676456 h 778767"/>
                <a:gd name="connsiteX5" fmla="*/ 820722 w 885292"/>
                <a:gd name="connsiteY5" fmla="*/ 778768 h 778767"/>
                <a:gd name="connsiteX6" fmla="*/ 827394 w 885292"/>
                <a:gd name="connsiteY6" fmla="*/ 769871 h 778767"/>
                <a:gd name="connsiteX7" fmla="*/ 760669 w 885292"/>
                <a:gd name="connsiteY7" fmla="*/ 189361 h 778767"/>
                <a:gd name="connsiteX8" fmla="*/ 15569 w 885292"/>
                <a:gd name="connsiteY8" fmla="*/ 124859 h 778767"/>
                <a:gd name="connsiteX9" fmla="*/ 15569 w 885292"/>
                <a:gd name="connsiteY9" fmla="*/ 124859 h 77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292" h="778767">
                  <a:moveTo>
                    <a:pt x="15569" y="124859"/>
                  </a:moveTo>
                  <a:lnTo>
                    <a:pt x="0" y="140429"/>
                  </a:lnTo>
                  <a:lnTo>
                    <a:pt x="4448" y="138204"/>
                  </a:lnTo>
                  <a:cubicBezTo>
                    <a:pt x="240211" y="67031"/>
                    <a:pt x="507113" y="135980"/>
                    <a:pt x="676150" y="336156"/>
                  </a:cubicBezTo>
                  <a:cubicBezTo>
                    <a:pt x="760669" y="436244"/>
                    <a:pt x="807377" y="556350"/>
                    <a:pt x="820722" y="676456"/>
                  </a:cubicBezTo>
                  <a:lnTo>
                    <a:pt x="820722" y="778768"/>
                  </a:lnTo>
                  <a:lnTo>
                    <a:pt x="827394" y="769871"/>
                  </a:lnTo>
                  <a:cubicBezTo>
                    <a:pt x="920810" y="585264"/>
                    <a:pt x="903016" y="356174"/>
                    <a:pt x="760669" y="189361"/>
                  </a:cubicBezTo>
                  <a:cubicBezTo>
                    <a:pt x="576062" y="-35281"/>
                    <a:pt x="240211" y="-64196"/>
                    <a:pt x="15569" y="124859"/>
                  </a:cubicBezTo>
                  <a:lnTo>
                    <a:pt x="15569" y="12485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任意多边形: 形状 19"/>
            <p:cNvSpPr/>
            <p:nvPr/>
          </p:nvSpPr>
          <p:spPr>
            <a:xfrm>
              <a:off x="4067409" y="2070572"/>
              <a:ext cx="1043139" cy="455411"/>
            </a:xfrm>
            <a:custGeom>
              <a:avLst/>
              <a:gdLst>
                <a:gd name="connsiteX0" fmla="*/ 2224 w 1043139"/>
                <a:gd name="connsiteY0" fmla="*/ 433169 h 455411"/>
                <a:gd name="connsiteX1" fmla="*/ 0 w 1043139"/>
                <a:gd name="connsiteY1" fmla="*/ 455411 h 455411"/>
                <a:gd name="connsiteX2" fmla="*/ 2224 w 1043139"/>
                <a:gd name="connsiteY2" fmla="*/ 450963 h 455411"/>
                <a:gd name="connsiteX3" fmla="*/ 649460 w 1043139"/>
                <a:gd name="connsiteY3" fmla="*/ 179613 h 455411"/>
                <a:gd name="connsiteX4" fmla="*/ 978638 w 1043139"/>
                <a:gd name="connsiteY4" fmla="*/ 350875 h 455411"/>
                <a:gd name="connsiteX5" fmla="*/ 1043139 w 1043139"/>
                <a:gd name="connsiteY5" fmla="*/ 428721 h 455411"/>
                <a:gd name="connsiteX6" fmla="*/ 1040915 w 1043139"/>
                <a:gd name="connsiteY6" fmla="*/ 417600 h 455411"/>
                <a:gd name="connsiteX7" fmla="*/ 620546 w 1043139"/>
                <a:gd name="connsiteY7" fmla="*/ 8351 h 455411"/>
                <a:gd name="connsiteX8" fmla="*/ 2224 w 1043139"/>
                <a:gd name="connsiteY8" fmla="*/ 433169 h 455411"/>
                <a:gd name="connsiteX9" fmla="*/ 2224 w 1043139"/>
                <a:gd name="connsiteY9" fmla="*/ 433169 h 45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139" h="455411">
                  <a:moveTo>
                    <a:pt x="2224" y="433169"/>
                  </a:moveTo>
                  <a:lnTo>
                    <a:pt x="0" y="455411"/>
                  </a:lnTo>
                  <a:lnTo>
                    <a:pt x="2224" y="450963"/>
                  </a:lnTo>
                  <a:cubicBezTo>
                    <a:pt x="140123" y="246338"/>
                    <a:pt x="391455" y="130681"/>
                    <a:pt x="649460" y="179613"/>
                  </a:cubicBezTo>
                  <a:cubicBezTo>
                    <a:pt x="778462" y="204079"/>
                    <a:pt x="891895" y="266356"/>
                    <a:pt x="978638" y="350875"/>
                  </a:cubicBezTo>
                  <a:lnTo>
                    <a:pt x="1043139" y="428721"/>
                  </a:lnTo>
                  <a:lnTo>
                    <a:pt x="1040915" y="417600"/>
                  </a:lnTo>
                  <a:cubicBezTo>
                    <a:pt x="996432" y="215200"/>
                    <a:pt x="836291" y="50611"/>
                    <a:pt x="620546" y="8351"/>
                  </a:cubicBezTo>
                  <a:cubicBezTo>
                    <a:pt x="335851" y="-42805"/>
                    <a:pt x="57829" y="146250"/>
                    <a:pt x="2224" y="433169"/>
                  </a:cubicBezTo>
                  <a:lnTo>
                    <a:pt x="2224" y="43316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6" name="任意多边形: 形状 20"/>
            <p:cNvSpPr/>
            <p:nvPr/>
          </p:nvSpPr>
          <p:spPr>
            <a:xfrm>
              <a:off x="4025149" y="2446865"/>
              <a:ext cx="408244" cy="637386"/>
            </a:xfrm>
            <a:custGeom>
              <a:avLst/>
              <a:gdLst>
                <a:gd name="connsiteX0" fmla="*/ 13345 w 408244"/>
                <a:gd name="connsiteY0" fmla="*/ 3496 h 637386"/>
                <a:gd name="connsiteX1" fmla="*/ 0 w 408244"/>
                <a:gd name="connsiteY1" fmla="*/ 7944 h 637386"/>
                <a:gd name="connsiteX2" fmla="*/ 2224 w 408244"/>
                <a:gd name="connsiteY2" fmla="*/ 7944 h 637386"/>
                <a:gd name="connsiteX3" fmla="*/ 304712 w 408244"/>
                <a:gd name="connsiteY3" fmla="*/ 346019 h 637386"/>
                <a:gd name="connsiteX4" fmla="*/ 269126 w 408244"/>
                <a:gd name="connsiteY4" fmla="*/ 581782 h 637386"/>
                <a:gd name="connsiteX5" fmla="*/ 235763 w 408244"/>
                <a:gd name="connsiteY5" fmla="*/ 637387 h 637386"/>
                <a:gd name="connsiteX6" fmla="*/ 242435 w 408244"/>
                <a:gd name="connsiteY6" fmla="*/ 635162 h 637386"/>
                <a:gd name="connsiteX7" fmla="*/ 404800 w 408244"/>
                <a:gd name="connsiteY7" fmla="*/ 292639 h 637386"/>
                <a:gd name="connsiteX8" fmla="*/ 13345 w 408244"/>
                <a:gd name="connsiteY8" fmla="*/ 3496 h 637386"/>
                <a:gd name="connsiteX9" fmla="*/ 13345 w 408244"/>
                <a:gd name="connsiteY9" fmla="*/ 3496 h 63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44" h="637386">
                  <a:moveTo>
                    <a:pt x="13345" y="3496"/>
                  </a:moveTo>
                  <a:lnTo>
                    <a:pt x="0" y="7944"/>
                  </a:lnTo>
                  <a:lnTo>
                    <a:pt x="2224" y="7944"/>
                  </a:lnTo>
                  <a:cubicBezTo>
                    <a:pt x="157917" y="47979"/>
                    <a:pt x="280246" y="176982"/>
                    <a:pt x="304712" y="346019"/>
                  </a:cubicBezTo>
                  <a:cubicBezTo>
                    <a:pt x="318057" y="430538"/>
                    <a:pt x="302488" y="512833"/>
                    <a:pt x="269126" y="581782"/>
                  </a:cubicBezTo>
                  <a:lnTo>
                    <a:pt x="235763" y="637387"/>
                  </a:lnTo>
                  <a:lnTo>
                    <a:pt x="242435" y="635162"/>
                  </a:lnTo>
                  <a:cubicBezTo>
                    <a:pt x="355869" y="566213"/>
                    <a:pt x="424818" y="432762"/>
                    <a:pt x="404800" y="292639"/>
                  </a:cubicBezTo>
                  <a:cubicBezTo>
                    <a:pt x="375886" y="105808"/>
                    <a:pt x="200176" y="-23194"/>
                    <a:pt x="13345" y="3496"/>
                  </a:cubicBezTo>
                  <a:lnTo>
                    <a:pt x="13345" y="3496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7" name="任意多边形: 形状 21"/>
            <p:cNvSpPr/>
            <p:nvPr/>
          </p:nvSpPr>
          <p:spPr>
            <a:xfrm>
              <a:off x="3467940" y="2342545"/>
              <a:ext cx="648401" cy="381389"/>
            </a:xfrm>
            <a:custGeom>
              <a:avLst/>
              <a:gdLst>
                <a:gd name="connsiteX0" fmla="*/ 1165 w 648401"/>
                <a:gd name="connsiteY0" fmla="*/ 368044 h 381389"/>
                <a:gd name="connsiteX1" fmla="*/ 3389 w 648401"/>
                <a:gd name="connsiteY1" fmla="*/ 381389 h 381389"/>
                <a:gd name="connsiteX2" fmla="*/ 3389 w 648401"/>
                <a:gd name="connsiteY2" fmla="*/ 379165 h 381389"/>
                <a:gd name="connsiteX3" fmla="*/ 361482 w 648401"/>
                <a:gd name="connsiteY3" fmla="*/ 101143 h 381389"/>
                <a:gd name="connsiteX4" fmla="*/ 595021 w 648401"/>
                <a:gd name="connsiteY4" fmla="*/ 154523 h 381389"/>
                <a:gd name="connsiteX5" fmla="*/ 648401 w 648401"/>
                <a:gd name="connsiteY5" fmla="*/ 192334 h 381389"/>
                <a:gd name="connsiteX6" fmla="*/ 646177 w 648401"/>
                <a:gd name="connsiteY6" fmla="*/ 185662 h 381389"/>
                <a:gd name="connsiteX7" fmla="*/ 314774 w 648401"/>
                <a:gd name="connsiteY7" fmla="*/ 1055 h 381389"/>
                <a:gd name="connsiteX8" fmla="*/ 1165 w 648401"/>
                <a:gd name="connsiteY8" fmla="*/ 368044 h 381389"/>
                <a:gd name="connsiteX9" fmla="*/ 1165 w 648401"/>
                <a:gd name="connsiteY9" fmla="*/ 368044 h 3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401" h="381389">
                  <a:moveTo>
                    <a:pt x="1165" y="368044"/>
                  </a:moveTo>
                  <a:lnTo>
                    <a:pt x="3389" y="381389"/>
                  </a:lnTo>
                  <a:lnTo>
                    <a:pt x="3389" y="379165"/>
                  </a:lnTo>
                  <a:cubicBezTo>
                    <a:pt x="54546" y="227921"/>
                    <a:pt x="192445" y="114488"/>
                    <a:pt x="361482" y="101143"/>
                  </a:cubicBezTo>
                  <a:cubicBezTo>
                    <a:pt x="446001" y="94470"/>
                    <a:pt x="526071" y="114488"/>
                    <a:pt x="595021" y="154523"/>
                  </a:cubicBezTo>
                  <a:lnTo>
                    <a:pt x="648401" y="192334"/>
                  </a:lnTo>
                  <a:lnTo>
                    <a:pt x="646177" y="185662"/>
                  </a:lnTo>
                  <a:cubicBezTo>
                    <a:pt x="586124" y="67780"/>
                    <a:pt x="457122" y="-10066"/>
                    <a:pt x="314774" y="1055"/>
                  </a:cubicBezTo>
                  <a:cubicBezTo>
                    <a:pt x="127943" y="16624"/>
                    <a:pt x="-14404" y="181213"/>
                    <a:pt x="1165" y="368044"/>
                  </a:cubicBezTo>
                  <a:lnTo>
                    <a:pt x="1165" y="368044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任意多边形: 形状 22"/>
            <p:cNvSpPr/>
            <p:nvPr/>
          </p:nvSpPr>
          <p:spPr>
            <a:xfrm rot="20393758">
              <a:off x="3889475" y="1771987"/>
              <a:ext cx="417916" cy="631914"/>
            </a:xfrm>
            <a:custGeom>
              <a:avLst/>
              <a:gdLst>
                <a:gd name="connsiteX0" fmla="*/ 269126 w 417916"/>
                <a:gd name="connsiteY0" fmla="*/ 6673 h 631914"/>
                <a:gd name="connsiteX1" fmla="*/ 255780 w 417916"/>
                <a:gd name="connsiteY1" fmla="*/ 0 h 631914"/>
                <a:gd name="connsiteX2" fmla="*/ 258005 w 417916"/>
                <a:gd name="connsiteY2" fmla="*/ 2224 h 631914"/>
                <a:gd name="connsiteX3" fmla="*/ 249108 w 417916"/>
                <a:gd name="connsiteY3" fmla="*/ 455956 h 631914"/>
                <a:gd name="connsiteX4" fmla="*/ 60053 w 417916"/>
                <a:gd name="connsiteY4" fmla="*/ 604976 h 631914"/>
                <a:gd name="connsiteX5" fmla="*/ 0 w 417916"/>
                <a:gd name="connsiteY5" fmla="*/ 622770 h 631914"/>
                <a:gd name="connsiteX6" fmla="*/ 6673 w 417916"/>
                <a:gd name="connsiteY6" fmla="*/ 624994 h 631914"/>
                <a:gd name="connsiteX7" fmla="*/ 358093 w 417916"/>
                <a:gd name="connsiteY7" fmla="*/ 482647 h 631914"/>
                <a:gd name="connsiteX8" fmla="*/ 269126 w 417916"/>
                <a:gd name="connsiteY8" fmla="*/ 6673 h 631914"/>
                <a:gd name="connsiteX9" fmla="*/ 269126 w 417916"/>
                <a:gd name="connsiteY9" fmla="*/ 6673 h 63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916" h="631914">
                  <a:moveTo>
                    <a:pt x="269126" y="6673"/>
                  </a:moveTo>
                  <a:lnTo>
                    <a:pt x="255780" y="0"/>
                  </a:lnTo>
                  <a:lnTo>
                    <a:pt x="258005" y="2224"/>
                  </a:lnTo>
                  <a:cubicBezTo>
                    <a:pt x="344748" y="137899"/>
                    <a:pt x="346972" y="315833"/>
                    <a:pt x="249108" y="455956"/>
                  </a:cubicBezTo>
                  <a:cubicBezTo>
                    <a:pt x="200176" y="524906"/>
                    <a:pt x="135675" y="576062"/>
                    <a:pt x="60053" y="604976"/>
                  </a:cubicBezTo>
                  <a:lnTo>
                    <a:pt x="0" y="622770"/>
                  </a:lnTo>
                  <a:lnTo>
                    <a:pt x="6673" y="624994"/>
                  </a:lnTo>
                  <a:cubicBezTo>
                    <a:pt x="137899" y="651684"/>
                    <a:pt x="278022" y="600528"/>
                    <a:pt x="358093" y="482647"/>
                  </a:cubicBezTo>
                  <a:cubicBezTo>
                    <a:pt x="464853" y="326954"/>
                    <a:pt x="424818" y="113433"/>
                    <a:pt x="269126" y="6673"/>
                  </a:cubicBezTo>
                  <a:lnTo>
                    <a:pt x="269126" y="6673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9" name="任意多边形: 形状 23"/>
            <p:cNvSpPr/>
            <p:nvPr/>
          </p:nvSpPr>
          <p:spPr>
            <a:xfrm>
              <a:off x="3920032" y="2483723"/>
              <a:ext cx="269706" cy="2328714"/>
            </a:xfrm>
            <a:custGeom>
              <a:avLst/>
              <a:gdLst>
                <a:gd name="connsiteX0" fmla="*/ 116238 w 269706"/>
                <a:gd name="connsiteY0" fmla="*/ 0 h 2328714"/>
                <a:gd name="connsiteX1" fmla="*/ 207430 w 269706"/>
                <a:gd name="connsiteY1" fmla="*/ 13345 h 2328714"/>
                <a:gd name="connsiteX2" fmla="*/ 269706 w 269706"/>
                <a:gd name="connsiteY2" fmla="*/ 2328714 h 2328714"/>
                <a:gd name="connsiteX3" fmla="*/ 107341 w 269706"/>
                <a:gd name="connsiteY3" fmla="*/ 2328714 h 2328714"/>
                <a:gd name="connsiteX4" fmla="*/ 116238 w 269706"/>
                <a:gd name="connsiteY4" fmla="*/ 0 h 2328714"/>
                <a:gd name="connsiteX5" fmla="*/ 116238 w 269706"/>
                <a:gd name="connsiteY5" fmla="*/ 0 h 232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706" h="2328714">
                  <a:moveTo>
                    <a:pt x="116238" y="0"/>
                  </a:moveTo>
                  <a:lnTo>
                    <a:pt x="207430" y="13345"/>
                  </a:lnTo>
                  <a:cubicBezTo>
                    <a:pt x="105117" y="845188"/>
                    <a:pt x="87324" y="1745980"/>
                    <a:pt x="269706" y="2328714"/>
                  </a:cubicBezTo>
                  <a:lnTo>
                    <a:pt x="107341" y="2328714"/>
                  </a:lnTo>
                  <a:cubicBezTo>
                    <a:pt x="-37230" y="1632547"/>
                    <a:pt x="-37230" y="809601"/>
                    <a:pt x="116238" y="0"/>
                  </a:cubicBezTo>
                  <a:lnTo>
                    <a:pt x="116238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0" name="任意多边形: 形状 24"/>
            <p:cNvSpPr/>
            <p:nvPr/>
          </p:nvSpPr>
          <p:spPr>
            <a:xfrm>
              <a:off x="3517664" y="2999364"/>
              <a:ext cx="678747" cy="385151"/>
            </a:xfrm>
            <a:custGeom>
              <a:avLst/>
              <a:gdLst>
                <a:gd name="connsiteX0" fmla="*/ 373 w 678747"/>
                <a:gd name="connsiteY0" fmla="*/ 369582 h 385151"/>
                <a:gd name="connsiteX1" fmla="*/ 2597 w 678747"/>
                <a:gd name="connsiteY1" fmla="*/ 385151 h 385151"/>
                <a:gd name="connsiteX2" fmla="*/ 2597 w 678747"/>
                <a:gd name="connsiteY2" fmla="*/ 382927 h 385151"/>
                <a:gd name="connsiteX3" fmla="*/ 382932 w 678747"/>
                <a:gd name="connsiteY3" fmla="*/ 107129 h 385151"/>
                <a:gd name="connsiteX4" fmla="*/ 623143 w 678747"/>
                <a:gd name="connsiteY4" fmla="*/ 169406 h 385151"/>
                <a:gd name="connsiteX5" fmla="*/ 678747 w 678747"/>
                <a:gd name="connsiteY5" fmla="*/ 209441 h 385151"/>
                <a:gd name="connsiteX6" fmla="*/ 676523 w 678747"/>
                <a:gd name="connsiteY6" fmla="*/ 202769 h 385151"/>
                <a:gd name="connsiteX7" fmla="*/ 340672 w 678747"/>
                <a:gd name="connsiteY7" fmla="*/ 369 h 385151"/>
                <a:gd name="connsiteX8" fmla="*/ 373 w 678747"/>
                <a:gd name="connsiteY8" fmla="*/ 369582 h 385151"/>
                <a:gd name="connsiteX9" fmla="*/ 373 w 678747"/>
                <a:gd name="connsiteY9" fmla="*/ 369582 h 38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747" h="385151">
                  <a:moveTo>
                    <a:pt x="373" y="369582"/>
                  </a:moveTo>
                  <a:lnTo>
                    <a:pt x="2597" y="385151"/>
                  </a:lnTo>
                  <a:lnTo>
                    <a:pt x="2597" y="382927"/>
                  </a:lnTo>
                  <a:cubicBezTo>
                    <a:pt x="60426" y="229459"/>
                    <a:pt x="207222" y="116026"/>
                    <a:pt x="382932" y="107129"/>
                  </a:cubicBezTo>
                  <a:cubicBezTo>
                    <a:pt x="469675" y="102681"/>
                    <a:pt x="554194" y="127147"/>
                    <a:pt x="623143" y="169406"/>
                  </a:cubicBezTo>
                  <a:lnTo>
                    <a:pt x="678747" y="209441"/>
                  </a:lnTo>
                  <a:lnTo>
                    <a:pt x="676523" y="202769"/>
                  </a:lnTo>
                  <a:cubicBezTo>
                    <a:pt x="616471" y="78215"/>
                    <a:pt x="487468" y="-6304"/>
                    <a:pt x="340672" y="369"/>
                  </a:cubicBezTo>
                  <a:cubicBezTo>
                    <a:pt x="142721" y="9265"/>
                    <a:pt x="-8524" y="173855"/>
                    <a:pt x="373" y="369582"/>
                  </a:cubicBezTo>
                  <a:lnTo>
                    <a:pt x="373" y="369582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任意多边形: 形状 25"/>
            <p:cNvSpPr/>
            <p:nvPr/>
          </p:nvSpPr>
          <p:spPr>
            <a:xfrm>
              <a:off x="3427413" y="2798301"/>
              <a:ext cx="513217" cy="599559"/>
            </a:xfrm>
            <a:custGeom>
              <a:avLst/>
              <a:gdLst>
                <a:gd name="connsiteX0" fmla="*/ 90623 w 513217"/>
                <a:gd name="connsiteY0" fmla="*/ 588439 h 599559"/>
                <a:gd name="connsiteX1" fmla="*/ 101744 w 513217"/>
                <a:gd name="connsiteY1" fmla="*/ 599559 h 599559"/>
                <a:gd name="connsiteX2" fmla="*/ 99520 w 513217"/>
                <a:gd name="connsiteY2" fmla="*/ 597335 h 599559"/>
                <a:gd name="connsiteX3" fmla="*/ 219626 w 513217"/>
                <a:gd name="connsiteY3" fmla="*/ 145827 h 599559"/>
                <a:gd name="connsiteX4" fmla="*/ 444268 w 513217"/>
                <a:gd name="connsiteY4" fmla="*/ 41291 h 599559"/>
                <a:gd name="connsiteX5" fmla="*/ 513217 w 513217"/>
                <a:gd name="connsiteY5" fmla="*/ 39067 h 599559"/>
                <a:gd name="connsiteX6" fmla="*/ 506545 w 513217"/>
                <a:gd name="connsiteY6" fmla="*/ 34618 h 599559"/>
                <a:gd name="connsiteX7" fmla="*/ 117314 w 513217"/>
                <a:gd name="connsiteY7" fmla="*/ 90223 h 599559"/>
                <a:gd name="connsiteX8" fmla="*/ 90623 w 513217"/>
                <a:gd name="connsiteY8" fmla="*/ 588439 h 599559"/>
                <a:gd name="connsiteX9" fmla="*/ 90623 w 513217"/>
                <a:gd name="connsiteY9" fmla="*/ 588439 h 59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17" h="599559">
                  <a:moveTo>
                    <a:pt x="90623" y="588439"/>
                  </a:moveTo>
                  <a:lnTo>
                    <a:pt x="101744" y="599559"/>
                  </a:lnTo>
                  <a:lnTo>
                    <a:pt x="99520" y="597335"/>
                  </a:lnTo>
                  <a:cubicBezTo>
                    <a:pt x="46140" y="441643"/>
                    <a:pt x="88399" y="261484"/>
                    <a:pt x="219626" y="145827"/>
                  </a:cubicBezTo>
                  <a:cubicBezTo>
                    <a:pt x="284127" y="87998"/>
                    <a:pt x="364197" y="52412"/>
                    <a:pt x="444268" y="41291"/>
                  </a:cubicBezTo>
                  <a:lnTo>
                    <a:pt x="513217" y="39067"/>
                  </a:lnTo>
                  <a:lnTo>
                    <a:pt x="506545" y="34618"/>
                  </a:lnTo>
                  <a:cubicBezTo>
                    <a:pt x="381991" y="-25435"/>
                    <a:pt x="228522" y="-7641"/>
                    <a:pt x="117314" y="90223"/>
                  </a:cubicBezTo>
                  <a:cubicBezTo>
                    <a:pt x="-27258" y="219225"/>
                    <a:pt x="-40603" y="443867"/>
                    <a:pt x="90623" y="588439"/>
                  </a:cubicBezTo>
                  <a:lnTo>
                    <a:pt x="90623" y="58843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3" name="任意多边形: 形状 26"/>
            <p:cNvSpPr/>
            <p:nvPr/>
          </p:nvSpPr>
          <p:spPr>
            <a:xfrm>
              <a:off x="3001767" y="3335537"/>
              <a:ext cx="498476" cy="611695"/>
            </a:xfrm>
            <a:custGeom>
              <a:avLst/>
              <a:gdLst>
                <a:gd name="connsiteX0" fmla="*/ 485131 w 498476"/>
                <a:gd name="connsiteY0" fmla="*/ 24513 h 611695"/>
                <a:gd name="connsiteX1" fmla="*/ 498476 w 498476"/>
                <a:gd name="connsiteY1" fmla="*/ 31185 h 611695"/>
                <a:gd name="connsiteX2" fmla="*/ 494028 w 498476"/>
                <a:gd name="connsiteY2" fmla="*/ 31185 h 611695"/>
                <a:gd name="connsiteX3" fmla="*/ 109245 w 498476"/>
                <a:gd name="connsiteY3" fmla="*/ 300311 h 611695"/>
                <a:gd name="connsiteX4" fmla="*/ 89227 w 498476"/>
                <a:gd name="connsiteY4" fmla="*/ 547195 h 611695"/>
                <a:gd name="connsiteX5" fmla="*/ 111469 w 498476"/>
                <a:gd name="connsiteY5" fmla="*/ 611696 h 611695"/>
                <a:gd name="connsiteX6" fmla="*/ 107021 w 498476"/>
                <a:gd name="connsiteY6" fmla="*/ 607248 h 611695"/>
                <a:gd name="connsiteX7" fmla="*/ 24726 w 498476"/>
                <a:gd name="connsiteY7" fmla="*/ 224689 h 611695"/>
                <a:gd name="connsiteX8" fmla="*/ 485131 w 498476"/>
                <a:gd name="connsiteY8" fmla="*/ 24513 h 611695"/>
                <a:gd name="connsiteX9" fmla="*/ 485131 w 498476"/>
                <a:gd name="connsiteY9" fmla="*/ 24513 h 61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476" h="611695">
                  <a:moveTo>
                    <a:pt x="485131" y="24513"/>
                  </a:moveTo>
                  <a:lnTo>
                    <a:pt x="498476" y="31185"/>
                  </a:lnTo>
                  <a:lnTo>
                    <a:pt x="494028" y="31185"/>
                  </a:lnTo>
                  <a:cubicBezTo>
                    <a:pt x="329439" y="35634"/>
                    <a:pt x="173746" y="135722"/>
                    <a:pt x="109245" y="300311"/>
                  </a:cubicBezTo>
                  <a:cubicBezTo>
                    <a:pt x="78107" y="382606"/>
                    <a:pt x="71434" y="467124"/>
                    <a:pt x="89227" y="547195"/>
                  </a:cubicBezTo>
                  <a:lnTo>
                    <a:pt x="111469" y="611696"/>
                  </a:lnTo>
                  <a:lnTo>
                    <a:pt x="107021" y="607248"/>
                  </a:lnTo>
                  <a:cubicBezTo>
                    <a:pt x="6933" y="509384"/>
                    <a:pt x="-28654" y="360364"/>
                    <a:pt x="24726" y="224689"/>
                  </a:cubicBezTo>
                  <a:cubicBezTo>
                    <a:pt x="95900" y="42306"/>
                    <a:pt x="302749" y="-46661"/>
                    <a:pt x="485131" y="24513"/>
                  </a:cubicBezTo>
                  <a:lnTo>
                    <a:pt x="485131" y="2451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4" name="任意多边形: 形状 27"/>
            <p:cNvSpPr/>
            <p:nvPr/>
          </p:nvSpPr>
          <p:spPr>
            <a:xfrm>
              <a:off x="2839660" y="3185603"/>
              <a:ext cx="671703" cy="399088"/>
            </a:xfrm>
            <a:custGeom>
              <a:avLst/>
              <a:gdLst>
                <a:gd name="connsiteX0" fmla="*/ 665031 w 671703"/>
                <a:gd name="connsiteY0" fmla="*/ 181119 h 399088"/>
                <a:gd name="connsiteX1" fmla="*/ 671704 w 671703"/>
                <a:gd name="connsiteY1" fmla="*/ 194465 h 399088"/>
                <a:gd name="connsiteX2" fmla="*/ 667256 w 671703"/>
                <a:gd name="connsiteY2" fmla="*/ 192240 h 399088"/>
                <a:gd name="connsiteX3" fmla="*/ 200178 w 671703"/>
                <a:gd name="connsiteY3" fmla="*/ 156653 h 399088"/>
                <a:gd name="connsiteX4" fmla="*/ 28917 w 671703"/>
                <a:gd name="connsiteY4" fmla="*/ 334588 h 399088"/>
                <a:gd name="connsiteX5" fmla="*/ 4451 w 671703"/>
                <a:gd name="connsiteY5" fmla="*/ 399089 h 399088"/>
                <a:gd name="connsiteX6" fmla="*/ 2226 w 671703"/>
                <a:gd name="connsiteY6" fmla="*/ 392416 h 399088"/>
                <a:gd name="connsiteX7" fmla="*/ 182385 w 671703"/>
                <a:gd name="connsiteY7" fmla="*/ 45445 h 399088"/>
                <a:gd name="connsiteX8" fmla="*/ 665031 w 671703"/>
                <a:gd name="connsiteY8" fmla="*/ 181119 h 399088"/>
                <a:gd name="connsiteX9" fmla="*/ 665031 w 671703"/>
                <a:gd name="connsiteY9" fmla="*/ 181119 h 39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703" h="399088">
                  <a:moveTo>
                    <a:pt x="665031" y="181119"/>
                  </a:moveTo>
                  <a:lnTo>
                    <a:pt x="671704" y="194465"/>
                  </a:lnTo>
                  <a:lnTo>
                    <a:pt x="667256" y="192240"/>
                  </a:lnTo>
                  <a:cubicBezTo>
                    <a:pt x="536029" y="92152"/>
                    <a:pt x="353647" y="72135"/>
                    <a:pt x="200178" y="156653"/>
                  </a:cubicBezTo>
                  <a:cubicBezTo>
                    <a:pt x="124556" y="198913"/>
                    <a:pt x="64503" y="263414"/>
                    <a:pt x="28917" y="334588"/>
                  </a:cubicBezTo>
                  <a:lnTo>
                    <a:pt x="4451" y="399089"/>
                  </a:lnTo>
                  <a:lnTo>
                    <a:pt x="2226" y="392416"/>
                  </a:lnTo>
                  <a:cubicBezTo>
                    <a:pt x="-13343" y="254517"/>
                    <a:pt x="53382" y="116618"/>
                    <a:pt x="182385" y="45445"/>
                  </a:cubicBezTo>
                  <a:cubicBezTo>
                    <a:pt x="351422" y="-50195"/>
                    <a:pt x="569392" y="9858"/>
                    <a:pt x="665031" y="181119"/>
                  </a:cubicBezTo>
                  <a:lnTo>
                    <a:pt x="665031" y="18111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5" name="任意多边形: 形状 28"/>
            <p:cNvSpPr/>
            <p:nvPr/>
          </p:nvSpPr>
          <p:spPr>
            <a:xfrm>
              <a:off x="3323203" y="3324463"/>
              <a:ext cx="199282" cy="451508"/>
            </a:xfrm>
            <a:custGeom>
              <a:avLst/>
              <a:gdLst>
                <a:gd name="connsiteX0" fmla="*/ 190386 w 199282"/>
                <a:gd name="connsiteY0" fmla="*/ 0 h 451508"/>
                <a:gd name="connsiteX1" fmla="*/ 199282 w 199282"/>
                <a:gd name="connsiteY1" fmla="*/ 0 h 451508"/>
                <a:gd name="connsiteX2" fmla="*/ 197058 w 199282"/>
                <a:gd name="connsiteY2" fmla="*/ 2224 h 451508"/>
                <a:gd name="connsiteX3" fmla="*/ 76953 w 199282"/>
                <a:gd name="connsiteY3" fmla="*/ 280246 h 451508"/>
                <a:gd name="connsiteX4" fmla="*/ 150350 w 199282"/>
                <a:gd name="connsiteY4" fmla="*/ 422594 h 451508"/>
                <a:gd name="connsiteX5" fmla="*/ 183713 w 199282"/>
                <a:gd name="connsiteY5" fmla="*/ 451508 h 451508"/>
                <a:gd name="connsiteX6" fmla="*/ 179265 w 199282"/>
                <a:gd name="connsiteY6" fmla="*/ 451508 h 451508"/>
                <a:gd name="connsiteX7" fmla="*/ 3555 w 199282"/>
                <a:gd name="connsiteY7" fmla="*/ 269126 h 451508"/>
                <a:gd name="connsiteX8" fmla="*/ 190386 w 199282"/>
                <a:gd name="connsiteY8" fmla="*/ 0 h 451508"/>
                <a:gd name="connsiteX9" fmla="*/ 190386 w 199282"/>
                <a:gd name="connsiteY9" fmla="*/ 0 h 4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282" h="451508">
                  <a:moveTo>
                    <a:pt x="190386" y="0"/>
                  </a:moveTo>
                  <a:lnTo>
                    <a:pt x="199282" y="0"/>
                  </a:lnTo>
                  <a:lnTo>
                    <a:pt x="197058" y="2224"/>
                  </a:lnTo>
                  <a:cubicBezTo>
                    <a:pt x="108091" y="60053"/>
                    <a:pt x="56935" y="169037"/>
                    <a:pt x="76953" y="280246"/>
                  </a:cubicBezTo>
                  <a:cubicBezTo>
                    <a:pt x="88073" y="335851"/>
                    <a:pt x="112539" y="384783"/>
                    <a:pt x="150350" y="422594"/>
                  </a:cubicBezTo>
                  <a:lnTo>
                    <a:pt x="183713" y="451508"/>
                  </a:lnTo>
                  <a:lnTo>
                    <a:pt x="179265" y="451508"/>
                  </a:lnTo>
                  <a:cubicBezTo>
                    <a:pt x="92522" y="431490"/>
                    <a:pt x="21348" y="362541"/>
                    <a:pt x="3555" y="269126"/>
                  </a:cubicBezTo>
                  <a:cubicBezTo>
                    <a:pt x="-18687" y="142347"/>
                    <a:pt x="65832" y="22242"/>
                    <a:pt x="190386" y="0"/>
                  </a:cubicBezTo>
                  <a:lnTo>
                    <a:pt x="190386" y="0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6" name="任意多边形: 形状 29"/>
            <p:cNvSpPr/>
            <p:nvPr/>
          </p:nvSpPr>
          <p:spPr>
            <a:xfrm>
              <a:off x="3480226" y="3197205"/>
              <a:ext cx="451508" cy="198431"/>
            </a:xfrm>
            <a:custGeom>
              <a:avLst/>
              <a:gdLst>
                <a:gd name="connsiteX0" fmla="*/ 449284 w 451508"/>
                <a:gd name="connsiteY0" fmla="*/ 171741 h 198431"/>
                <a:gd name="connsiteX1" fmla="*/ 451508 w 451508"/>
                <a:gd name="connsiteY1" fmla="*/ 180638 h 198431"/>
                <a:gd name="connsiteX2" fmla="*/ 449284 w 451508"/>
                <a:gd name="connsiteY2" fmla="*/ 180638 h 198431"/>
                <a:gd name="connsiteX3" fmla="*/ 162365 w 451508"/>
                <a:gd name="connsiteY3" fmla="*/ 80550 h 198431"/>
                <a:gd name="connsiteX4" fmla="*/ 24466 w 451508"/>
                <a:gd name="connsiteY4" fmla="*/ 162845 h 198431"/>
                <a:gd name="connsiteX5" fmla="*/ 0 w 451508"/>
                <a:gd name="connsiteY5" fmla="*/ 198431 h 198431"/>
                <a:gd name="connsiteX6" fmla="*/ 0 w 451508"/>
                <a:gd name="connsiteY6" fmla="*/ 193983 h 198431"/>
                <a:gd name="connsiteX7" fmla="*/ 171262 w 451508"/>
                <a:gd name="connsiteY7" fmla="*/ 7152 h 198431"/>
                <a:gd name="connsiteX8" fmla="*/ 449284 w 451508"/>
                <a:gd name="connsiteY8" fmla="*/ 171741 h 198431"/>
                <a:gd name="connsiteX9" fmla="*/ 449284 w 451508"/>
                <a:gd name="connsiteY9" fmla="*/ 171741 h 1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1508" h="198431">
                  <a:moveTo>
                    <a:pt x="449284" y="171741"/>
                  </a:moveTo>
                  <a:lnTo>
                    <a:pt x="451508" y="180638"/>
                  </a:lnTo>
                  <a:lnTo>
                    <a:pt x="449284" y="180638"/>
                  </a:lnTo>
                  <a:cubicBezTo>
                    <a:pt x="384783" y="96119"/>
                    <a:pt x="273574" y="51636"/>
                    <a:pt x="162365" y="80550"/>
                  </a:cubicBezTo>
                  <a:cubicBezTo>
                    <a:pt x="106761" y="93895"/>
                    <a:pt x="60053" y="125033"/>
                    <a:pt x="24466" y="162845"/>
                  </a:cubicBezTo>
                  <a:lnTo>
                    <a:pt x="0" y="198431"/>
                  </a:lnTo>
                  <a:lnTo>
                    <a:pt x="0" y="193983"/>
                  </a:lnTo>
                  <a:cubicBezTo>
                    <a:pt x="13345" y="105016"/>
                    <a:pt x="77846" y="29394"/>
                    <a:pt x="171262" y="7152"/>
                  </a:cubicBezTo>
                  <a:cubicBezTo>
                    <a:pt x="293592" y="-23986"/>
                    <a:pt x="418145" y="49411"/>
                    <a:pt x="449284" y="171741"/>
                  </a:cubicBezTo>
                  <a:lnTo>
                    <a:pt x="449284" y="171741"/>
                  </a:lnTo>
                  <a:close/>
                </a:path>
              </a:pathLst>
            </a:custGeom>
            <a:solidFill>
              <a:srgbClr val="2B8049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7" name="任意多边形: 形状 30"/>
            <p:cNvSpPr/>
            <p:nvPr/>
          </p:nvSpPr>
          <p:spPr>
            <a:xfrm>
              <a:off x="3247688" y="2917438"/>
              <a:ext cx="350418" cy="373396"/>
            </a:xfrm>
            <a:custGeom>
              <a:avLst/>
              <a:gdLst>
                <a:gd name="connsiteX0" fmla="*/ 45706 w 350418"/>
                <a:gd name="connsiteY0" fmla="*/ 6673 h 373396"/>
                <a:gd name="connsiteX1" fmla="*/ 52379 w 350418"/>
                <a:gd name="connsiteY1" fmla="*/ 0 h 373396"/>
                <a:gd name="connsiteX2" fmla="*/ 52379 w 350418"/>
                <a:gd name="connsiteY2" fmla="*/ 2224 h 373396"/>
                <a:gd name="connsiteX3" fmla="*/ 154691 w 350418"/>
                <a:gd name="connsiteY3" fmla="*/ 286919 h 373396"/>
                <a:gd name="connsiteX4" fmla="*/ 305935 w 350418"/>
                <a:gd name="connsiteY4" fmla="*/ 342523 h 373396"/>
                <a:gd name="connsiteX5" fmla="*/ 350419 w 350418"/>
                <a:gd name="connsiteY5" fmla="*/ 340299 h 373396"/>
                <a:gd name="connsiteX6" fmla="*/ 345970 w 350418"/>
                <a:gd name="connsiteY6" fmla="*/ 342523 h 373396"/>
                <a:gd name="connsiteX7" fmla="*/ 92414 w 350418"/>
                <a:gd name="connsiteY7" fmla="*/ 326954 h 373396"/>
                <a:gd name="connsiteX8" fmla="*/ 45706 w 350418"/>
                <a:gd name="connsiteY8" fmla="*/ 6673 h 373396"/>
                <a:gd name="connsiteX9" fmla="*/ 45706 w 350418"/>
                <a:gd name="connsiteY9" fmla="*/ 6673 h 37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418" h="373396">
                  <a:moveTo>
                    <a:pt x="45706" y="6673"/>
                  </a:moveTo>
                  <a:lnTo>
                    <a:pt x="52379" y="0"/>
                  </a:lnTo>
                  <a:lnTo>
                    <a:pt x="52379" y="2224"/>
                  </a:lnTo>
                  <a:cubicBezTo>
                    <a:pt x="25689" y="106761"/>
                    <a:pt x="63500" y="220194"/>
                    <a:pt x="154691" y="286919"/>
                  </a:cubicBezTo>
                  <a:cubicBezTo>
                    <a:pt x="199175" y="320282"/>
                    <a:pt x="252555" y="338075"/>
                    <a:pt x="305935" y="342523"/>
                  </a:cubicBezTo>
                  <a:lnTo>
                    <a:pt x="350419" y="340299"/>
                  </a:lnTo>
                  <a:lnTo>
                    <a:pt x="345970" y="342523"/>
                  </a:lnTo>
                  <a:cubicBezTo>
                    <a:pt x="268124" y="387007"/>
                    <a:pt x="168036" y="384783"/>
                    <a:pt x="92414" y="326954"/>
                  </a:cubicBezTo>
                  <a:cubicBezTo>
                    <a:pt x="-9898" y="251332"/>
                    <a:pt x="-29916" y="108985"/>
                    <a:pt x="45706" y="6673"/>
                  </a:cubicBezTo>
                  <a:lnTo>
                    <a:pt x="45706" y="667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8" name="任意多边形: 形状 31"/>
            <p:cNvSpPr/>
            <p:nvPr/>
          </p:nvSpPr>
          <p:spPr>
            <a:xfrm>
              <a:off x="3471329" y="3351153"/>
              <a:ext cx="553820" cy="1499095"/>
            </a:xfrm>
            <a:custGeom>
              <a:avLst/>
              <a:gdLst>
                <a:gd name="connsiteX0" fmla="*/ 53380 w 553820"/>
                <a:gd name="connsiteY0" fmla="*/ 0 h 1499095"/>
                <a:gd name="connsiteX1" fmla="*/ 0 w 553820"/>
                <a:gd name="connsiteY1" fmla="*/ 26690 h 1499095"/>
                <a:gd name="connsiteX2" fmla="*/ 453732 w 553820"/>
                <a:gd name="connsiteY2" fmla="*/ 1499096 h 1499095"/>
                <a:gd name="connsiteX3" fmla="*/ 553820 w 553820"/>
                <a:gd name="connsiteY3" fmla="*/ 1465733 h 1499095"/>
                <a:gd name="connsiteX4" fmla="*/ 53380 w 553820"/>
                <a:gd name="connsiteY4" fmla="*/ 0 h 1499095"/>
                <a:gd name="connsiteX5" fmla="*/ 53380 w 553820"/>
                <a:gd name="connsiteY5" fmla="*/ 0 h 149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820" h="1499095">
                  <a:moveTo>
                    <a:pt x="53380" y="0"/>
                  </a:moveTo>
                  <a:lnTo>
                    <a:pt x="0" y="26690"/>
                  </a:lnTo>
                  <a:cubicBezTo>
                    <a:pt x="240211" y="529354"/>
                    <a:pt x="442611" y="1094295"/>
                    <a:pt x="453732" y="1499096"/>
                  </a:cubicBezTo>
                  <a:lnTo>
                    <a:pt x="553820" y="1465733"/>
                  </a:lnTo>
                  <a:cubicBezTo>
                    <a:pt x="493767" y="996432"/>
                    <a:pt x="322506" y="478198"/>
                    <a:pt x="53380" y="0"/>
                  </a:cubicBezTo>
                  <a:lnTo>
                    <a:pt x="53380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9" name="任意多边形: 形状 32"/>
            <p:cNvSpPr/>
            <p:nvPr/>
          </p:nvSpPr>
          <p:spPr>
            <a:xfrm>
              <a:off x="3651487" y="4532191"/>
              <a:ext cx="869653" cy="471525"/>
            </a:xfrm>
            <a:custGeom>
              <a:avLst/>
              <a:gdLst>
                <a:gd name="connsiteX0" fmla="*/ 31139 w 869653"/>
                <a:gd name="connsiteY0" fmla="*/ 211297 h 471525"/>
                <a:gd name="connsiteX1" fmla="*/ 371438 w 869653"/>
                <a:gd name="connsiteY1" fmla="*/ 0 h 471525"/>
                <a:gd name="connsiteX2" fmla="*/ 778462 w 869653"/>
                <a:gd name="connsiteY2" fmla="*/ 104536 h 471525"/>
                <a:gd name="connsiteX3" fmla="*/ 869654 w 869653"/>
                <a:gd name="connsiteY3" fmla="*/ 320282 h 471525"/>
                <a:gd name="connsiteX4" fmla="*/ 713961 w 869653"/>
                <a:gd name="connsiteY4" fmla="*/ 471526 h 471525"/>
                <a:gd name="connsiteX5" fmla="*/ 0 w 869653"/>
                <a:gd name="connsiteY5" fmla="*/ 471526 h 4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653" h="471525">
                  <a:moveTo>
                    <a:pt x="31139" y="211297"/>
                  </a:moveTo>
                  <a:lnTo>
                    <a:pt x="371438" y="0"/>
                  </a:lnTo>
                  <a:lnTo>
                    <a:pt x="778462" y="104536"/>
                  </a:lnTo>
                  <a:lnTo>
                    <a:pt x="869654" y="320282"/>
                  </a:lnTo>
                  <a:lnTo>
                    <a:pt x="713961" y="471526"/>
                  </a:lnTo>
                  <a:lnTo>
                    <a:pt x="0" y="471526"/>
                  </a:lnTo>
                  <a:close/>
                </a:path>
              </a:pathLst>
            </a:custGeom>
            <a:solidFill>
              <a:srgbClr val="C75B2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60" name="任意多边形: 形状 33"/>
            <p:cNvSpPr/>
            <p:nvPr/>
          </p:nvSpPr>
          <p:spPr>
            <a:xfrm>
              <a:off x="4372121" y="4814662"/>
              <a:ext cx="507112" cy="275797"/>
            </a:xfrm>
            <a:custGeom>
              <a:avLst/>
              <a:gdLst>
                <a:gd name="connsiteX0" fmla="*/ 17793 w 507112"/>
                <a:gd name="connsiteY0" fmla="*/ 124554 h 275797"/>
                <a:gd name="connsiteX1" fmla="*/ 215745 w 507112"/>
                <a:gd name="connsiteY1" fmla="*/ 0 h 275797"/>
                <a:gd name="connsiteX2" fmla="*/ 453732 w 507112"/>
                <a:gd name="connsiteY2" fmla="*/ 62277 h 275797"/>
                <a:gd name="connsiteX3" fmla="*/ 507112 w 507112"/>
                <a:gd name="connsiteY3" fmla="*/ 186831 h 275797"/>
                <a:gd name="connsiteX4" fmla="*/ 415921 w 507112"/>
                <a:gd name="connsiteY4" fmla="*/ 275798 h 275797"/>
                <a:gd name="connsiteX5" fmla="*/ 0 w 507112"/>
                <a:gd name="connsiteY5" fmla="*/ 275798 h 27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112" h="275797">
                  <a:moveTo>
                    <a:pt x="17793" y="124554"/>
                  </a:moveTo>
                  <a:lnTo>
                    <a:pt x="215745" y="0"/>
                  </a:lnTo>
                  <a:lnTo>
                    <a:pt x="453732" y="62277"/>
                  </a:lnTo>
                  <a:lnTo>
                    <a:pt x="507112" y="186831"/>
                  </a:lnTo>
                  <a:lnTo>
                    <a:pt x="415921" y="275798"/>
                  </a:lnTo>
                  <a:lnTo>
                    <a:pt x="0" y="275798"/>
                  </a:lnTo>
                  <a:close/>
                </a:path>
              </a:pathLst>
            </a:custGeom>
            <a:solidFill>
              <a:srgbClr val="CC8458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0" y="104140"/>
            <a:ext cx="4594860" cy="3449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663315"/>
            <a:ext cx="6858000" cy="30861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-17780" y="-258"/>
            <a:ext cx="12192000" cy="686333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-276860" y="713105"/>
            <a:ext cx="4213225" cy="2008505"/>
            <a:chOff x="2839660" y="1771987"/>
            <a:chExt cx="5838469" cy="3318472"/>
          </a:xfrm>
        </p:grpSpPr>
        <p:sp>
          <p:nvSpPr>
            <p:cNvPr id="27" name="任意多边形: 形状 5"/>
            <p:cNvSpPr/>
            <p:nvPr/>
          </p:nvSpPr>
          <p:spPr>
            <a:xfrm>
              <a:off x="4025149" y="3086476"/>
              <a:ext cx="4652980" cy="1868309"/>
            </a:xfrm>
            <a:custGeom>
              <a:avLst/>
              <a:gdLst>
                <a:gd name="connsiteX0" fmla="*/ 0 w 4652980"/>
                <a:gd name="connsiteY0" fmla="*/ 0 h 1868309"/>
                <a:gd name="connsiteX1" fmla="*/ 4652981 w 4652980"/>
                <a:gd name="connsiteY1" fmla="*/ 0 h 1868309"/>
                <a:gd name="connsiteX2" fmla="*/ 4652981 w 4652980"/>
                <a:gd name="connsiteY2" fmla="*/ 1868310 h 1868309"/>
                <a:gd name="connsiteX3" fmla="*/ 0 w 4652980"/>
                <a:gd name="connsiteY3" fmla="*/ 1868310 h 18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2980" h="1868309">
                  <a:moveTo>
                    <a:pt x="0" y="0"/>
                  </a:moveTo>
                  <a:lnTo>
                    <a:pt x="4652981" y="0"/>
                  </a:lnTo>
                  <a:lnTo>
                    <a:pt x="4652981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E6AD5F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任意多边形: 形状 6"/>
            <p:cNvSpPr/>
            <p:nvPr/>
          </p:nvSpPr>
          <p:spPr>
            <a:xfrm>
              <a:off x="4332155" y="3364024"/>
              <a:ext cx="3778584" cy="1466765"/>
            </a:xfrm>
            <a:custGeom>
              <a:avLst/>
              <a:gdLst>
                <a:gd name="connsiteX0" fmla="*/ 4205921 w 4205920"/>
                <a:gd name="connsiteY0" fmla="*/ 1616977 h 1655362"/>
                <a:gd name="connsiteX1" fmla="*/ 0 w 4205920"/>
                <a:gd name="connsiteY1" fmla="*/ 1616977 h 1655362"/>
                <a:gd name="connsiteX2" fmla="*/ 0 w 4205920"/>
                <a:gd name="connsiteY2" fmla="*/ 0 h 1655362"/>
                <a:gd name="connsiteX3" fmla="*/ 4205921 w 4205920"/>
                <a:gd name="connsiteY3" fmla="*/ 0 h 1655362"/>
                <a:gd name="connsiteX4" fmla="*/ 4205921 w 4205920"/>
                <a:gd name="connsiteY4" fmla="*/ 1616977 h 165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5920" h="1655362">
                  <a:moveTo>
                    <a:pt x="4205921" y="1616977"/>
                  </a:moveTo>
                  <a:cubicBezTo>
                    <a:pt x="2766878" y="1665909"/>
                    <a:pt x="1363421" y="1670358"/>
                    <a:pt x="0" y="1616977"/>
                  </a:cubicBezTo>
                  <a:cubicBezTo>
                    <a:pt x="102312" y="1054260"/>
                    <a:pt x="113433" y="511561"/>
                    <a:pt x="0" y="0"/>
                  </a:cubicBezTo>
                  <a:cubicBezTo>
                    <a:pt x="1443492" y="122330"/>
                    <a:pt x="2849172" y="131227"/>
                    <a:pt x="4205921" y="0"/>
                  </a:cubicBezTo>
                  <a:cubicBezTo>
                    <a:pt x="4092487" y="513785"/>
                    <a:pt x="4103608" y="1054260"/>
                    <a:pt x="4205921" y="1616977"/>
                  </a:cubicBezTo>
                  <a:close/>
                </a:path>
              </a:pathLst>
            </a:custGeom>
            <a:solidFill>
              <a:srgbClr val="E7DCC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 b="1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外联部</a:t>
              </a:r>
              <a:endParaRPr lang="zh-CN" altLang="en-US" sz="40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grpSp>
          <p:nvGrpSpPr>
            <p:cNvPr id="29" name="图形 3"/>
            <p:cNvGrpSpPr/>
            <p:nvPr/>
          </p:nvGrpSpPr>
          <p:grpSpPr>
            <a:xfrm>
              <a:off x="4307620" y="3291100"/>
              <a:ext cx="155692" cy="155692"/>
              <a:chOff x="4307620" y="3291100"/>
              <a:chExt cx="155692" cy="155692"/>
            </a:xfrm>
            <a:solidFill>
              <a:srgbClr val="9B9991"/>
            </a:solidFill>
          </p:grpSpPr>
          <p:sp>
            <p:nvSpPr>
              <p:cNvPr id="32" name="任意多边形: 形状 8"/>
              <p:cNvSpPr/>
              <p:nvPr/>
            </p:nvSpPr>
            <p:spPr>
              <a:xfrm>
                <a:off x="4307620" y="3291100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3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40" y="155693"/>
                      <a:pt x="77846" y="155693"/>
                    </a:cubicBezTo>
                    <a:cubicBezTo>
                      <a:pt x="34853" y="155693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40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任意多边形: 形状 9"/>
              <p:cNvSpPr/>
              <p:nvPr/>
            </p:nvSpPr>
            <p:spPr>
              <a:xfrm>
                <a:off x="4327638" y="3328911"/>
                <a:ext cx="124553" cy="80070"/>
              </a:xfrm>
              <a:custGeom>
                <a:avLst/>
                <a:gdLst>
                  <a:gd name="connsiteX0" fmla="*/ 124554 w 124553"/>
                  <a:gd name="connsiteY0" fmla="*/ 0 h 80070"/>
                  <a:gd name="connsiteX1" fmla="*/ 0 w 124553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53" h="80070">
                    <a:moveTo>
                      <a:pt x="124554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任意多边形: 形状 10"/>
              <p:cNvSpPr/>
              <p:nvPr/>
            </p:nvSpPr>
            <p:spPr>
              <a:xfrm>
                <a:off x="4345431" y="3311118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1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1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" name="图形 3"/>
            <p:cNvGrpSpPr/>
            <p:nvPr/>
          </p:nvGrpSpPr>
          <p:grpSpPr>
            <a:xfrm>
              <a:off x="8197707" y="3273307"/>
              <a:ext cx="155692" cy="155692"/>
              <a:chOff x="8197707" y="3273307"/>
              <a:chExt cx="155692" cy="155692"/>
            </a:xfrm>
            <a:solidFill>
              <a:srgbClr val="9B9991"/>
            </a:solidFill>
          </p:grpSpPr>
          <p:sp>
            <p:nvSpPr>
              <p:cNvPr id="39" name="任意多边形: 形状 12"/>
              <p:cNvSpPr/>
              <p:nvPr/>
            </p:nvSpPr>
            <p:spPr>
              <a:xfrm>
                <a:off x="8197707" y="3273307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2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39" y="155692"/>
                      <a:pt x="77846" y="155692"/>
                    </a:cubicBezTo>
                    <a:cubicBezTo>
                      <a:pt x="34853" y="155692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39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任意多边形: 形状 13"/>
              <p:cNvSpPr/>
              <p:nvPr/>
            </p:nvSpPr>
            <p:spPr>
              <a:xfrm>
                <a:off x="8217725" y="3311118"/>
                <a:ext cx="122329" cy="80070"/>
              </a:xfrm>
              <a:custGeom>
                <a:avLst/>
                <a:gdLst>
                  <a:gd name="connsiteX0" fmla="*/ 122330 w 122329"/>
                  <a:gd name="connsiteY0" fmla="*/ 0 h 80070"/>
                  <a:gd name="connsiteX1" fmla="*/ 0 w 122329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29" h="80070">
                    <a:moveTo>
                      <a:pt x="122330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任意多边形: 形状 14"/>
              <p:cNvSpPr/>
              <p:nvPr/>
            </p:nvSpPr>
            <p:spPr>
              <a:xfrm>
                <a:off x="8235518" y="3293324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0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0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" name="任意多边形: 形状 16"/>
            <p:cNvSpPr/>
            <p:nvPr/>
          </p:nvSpPr>
          <p:spPr>
            <a:xfrm>
              <a:off x="3015373" y="2132966"/>
              <a:ext cx="1040915" cy="477535"/>
            </a:xfrm>
            <a:custGeom>
              <a:avLst/>
              <a:gdLst>
                <a:gd name="connsiteX0" fmla="*/ 1036467 w 1040915"/>
                <a:gd name="connsiteY0" fmla="*/ 381896 h 477535"/>
                <a:gd name="connsiteX1" fmla="*/ 1040915 w 1040915"/>
                <a:gd name="connsiteY1" fmla="*/ 404137 h 477535"/>
                <a:gd name="connsiteX2" fmla="*/ 1038691 w 1040915"/>
                <a:gd name="connsiteY2" fmla="*/ 399689 h 477535"/>
                <a:gd name="connsiteX3" fmla="*/ 369214 w 1040915"/>
                <a:gd name="connsiteY3" fmla="*/ 190616 h 477535"/>
                <a:gd name="connsiteX4" fmla="*/ 57829 w 1040915"/>
                <a:gd name="connsiteY4" fmla="*/ 393017 h 477535"/>
                <a:gd name="connsiteX5" fmla="*/ 0 w 1040915"/>
                <a:gd name="connsiteY5" fmla="*/ 477535 h 477535"/>
                <a:gd name="connsiteX6" fmla="*/ 0 w 1040915"/>
                <a:gd name="connsiteY6" fmla="*/ 466414 h 477535"/>
                <a:gd name="connsiteX7" fmla="*/ 380334 w 1040915"/>
                <a:gd name="connsiteY7" fmla="*/ 21579 h 477535"/>
                <a:gd name="connsiteX8" fmla="*/ 1036467 w 1040915"/>
                <a:gd name="connsiteY8" fmla="*/ 381896 h 477535"/>
                <a:gd name="connsiteX9" fmla="*/ 1036467 w 1040915"/>
                <a:gd name="connsiteY9" fmla="*/ 381896 h 4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0915" h="477535">
                  <a:moveTo>
                    <a:pt x="1036467" y="381896"/>
                  </a:moveTo>
                  <a:lnTo>
                    <a:pt x="1040915" y="404137"/>
                  </a:lnTo>
                  <a:lnTo>
                    <a:pt x="1038691" y="399689"/>
                  </a:lnTo>
                  <a:cubicBezTo>
                    <a:pt x="882999" y="208410"/>
                    <a:pt x="622770" y="117218"/>
                    <a:pt x="369214" y="190616"/>
                  </a:cubicBezTo>
                  <a:cubicBezTo>
                    <a:pt x="242435" y="226203"/>
                    <a:pt x="135675" y="299601"/>
                    <a:pt x="57829" y="393017"/>
                  </a:cubicBezTo>
                  <a:lnTo>
                    <a:pt x="0" y="477535"/>
                  </a:lnTo>
                  <a:lnTo>
                    <a:pt x="0" y="466414"/>
                  </a:lnTo>
                  <a:cubicBezTo>
                    <a:pt x="24466" y="261790"/>
                    <a:pt x="169038" y="81632"/>
                    <a:pt x="380334" y="21579"/>
                  </a:cubicBezTo>
                  <a:cubicBezTo>
                    <a:pt x="662805" y="-60716"/>
                    <a:pt x="956397" y="99425"/>
                    <a:pt x="1036467" y="381896"/>
                  </a:cubicBezTo>
                  <a:lnTo>
                    <a:pt x="1036467" y="381896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3" name="任意多边形: 形状 17"/>
            <p:cNvSpPr/>
            <p:nvPr/>
          </p:nvSpPr>
          <p:spPr>
            <a:xfrm>
              <a:off x="3199979" y="1802295"/>
              <a:ext cx="903962" cy="759274"/>
            </a:xfrm>
            <a:custGeom>
              <a:avLst/>
              <a:gdLst>
                <a:gd name="connsiteX0" fmla="*/ 860757 w 903962"/>
                <a:gd name="connsiteY0" fmla="*/ 739257 h 759274"/>
                <a:gd name="connsiteX1" fmla="*/ 849636 w 903962"/>
                <a:gd name="connsiteY1" fmla="*/ 759274 h 759274"/>
                <a:gd name="connsiteX2" fmla="*/ 849636 w 903962"/>
                <a:gd name="connsiteY2" fmla="*/ 754826 h 759274"/>
                <a:gd name="connsiteX3" fmla="*/ 467077 w 903962"/>
                <a:gd name="connsiteY3" fmla="*/ 167643 h 759274"/>
                <a:gd name="connsiteX4" fmla="*/ 97864 w 903962"/>
                <a:gd name="connsiteY4" fmla="*/ 127608 h 759274"/>
                <a:gd name="connsiteX5" fmla="*/ 0 w 903962"/>
                <a:gd name="connsiteY5" fmla="*/ 156522 h 759274"/>
                <a:gd name="connsiteX6" fmla="*/ 6673 w 903962"/>
                <a:gd name="connsiteY6" fmla="*/ 147626 h 759274"/>
                <a:gd name="connsiteX7" fmla="*/ 582735 w 903962"/>
                <a:gd name="connsiteY7" fmla="*/ 43089 h 759274"/>
                <a:gd name="connsiteX8" fmla="*/ 860757 w 903962"/>
                <a:gd name="connsiteY8" fmla="*/ 739257 h 759274"/>
                <a:gd name="connsiteX9" fmla="*/ 860757 w 903962"/>
                <a:gd name="connsiteY9" fmla="*/ 739257 h 75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962" h="759274">
                  <a:moveTo>
                    <a:pt x="860757" y="739257"/>
                  </a:moveTo>
                  <a:lnTo>
                    <a:pt x="849636" y="759274"/>
                  </a:lnTo>
                  <a:lnTo>
                    <a:pt x="849636" y="754826"/>
                  </a:lnTo>
                  <a:cubicBezTo>
                    <a:pt x="851860" y="505718"/>
                    <a:pt x="707289" y="272180"/>
                    <a:pt x="467077" y="167643"/>
                  </a:cubicBezTo>
                  <a:cubicBezTo>
                    <a:pt x="344748" y="116487"/>
                    <a:pt x="217969" y="105366"/>
                    <a:pt x="97864" y="127608"/>
                  </a:cubicBezTo>
                  <a:lnTo>
                    <a:pt x="0" y="156522"/>
                  </a:lnTo>
                  <a:lnTo>
                    <a:pt x="6673" y="147626"/>
                  </a:lnTo>
                  <a:cubicBezTo>
                    <a:pt x="155692" y="5278"/>
                    <a:pt x="382559" y="-43654"/>
                    <a:pt x="582735" y="43089"/>
                  </a:cubicBezTo>
                  <a:cubicBezTo>
                    <a:pt x="851860" y="158746"/>
                    <a:pt x="976414" y="470131"/>
                    <a:pt x="860757" y="739257"/>
                  </a:cubicBezTo>
                  <a:lnTo>
                    <a:pt x="860757" y="739257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4" name="任意多边形: 形状 18"/>
            <p:cNvSpPr/>
            <p:nvPr/>
          </p:nvSpPr>
          <p:spPr>
            <a:xfrm>
              <a:off x="4076305" y="2363312"/>
              <a:ext cx="885292" cy="778767"/>
            </a:xfrm>
            <a:custGeom>
              <a:avLst/>
              <a:gdLst>
                <a:gd name="connsiteX0" fmla="*/ 15569 w 885292"/>
                <a:gd name="connsiteY0" fmla="*/ 124859 h 778767"/>
                <a:gd name="connsiteX1" fmla="*/ 0 w 885292"/>
                <a:gd name="connsiteY1" fmla="*/ 140429 h 778767"/>
                <a:gd name="connsiteX2" fmla="*/ 4448 w 885292"/>
                <a:gd name="connsiteY2" fmla="*/ 138204 h 778767"/>
                <a:gd name="connsiteX3" fmla="*/ 676150 w 885292"/>
                <a:gd name="connsiteY3" fmla="*/ 336156 h 778767"/>
                <a:gd name="connsiteX4" fmla="*/ 820722 w 885292"/>
                <a:gd name="connsiteY4" fmla="*/ 676456 h 778767"/>
                <a:gd name="connsiteX5" fmla="*/ 820722 w 885292"/>
                <a:gd name="connsiteY5" fmla="*/ 778768 h 778767"/>
                <a:gd name="connsiteX6" fmla="*/ 827394 w 885292"/>
                <a:gd name="connsiteY6" fmla="*/ 769871 h 778767"/>
                <a:gd name="connsiteX7" fmla="*/ 760669 w 885292"/>
                <a:gd name="connsiteY7" fmla="*/ 189361 h 778767"/>
                <a:gd name="connsiteX8" fmla="*/ 15569 w 885292"/>
                <a:gd name="connsiteY8" fmla="*/ 124859 h 778767"/>
                <a:gd name="connsiteX9" fmla="*/ 15569 w 885292"/>
                <a:gd name="connsiteY9" fmla="*/ 124859 h 77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292" h="778767">
                  <a:moveTo>
                    <a:pt x="15569" y="124859"/>
                  </a:moveTo>
                  <a:lnTo>
                    <a:pt x="0" y="140429"/>
                  </a:lnTo>
                  <a:lnTo>
                    <a:pt x="4448" y="138204"/>
                  </a:lnTo>
                  <a:cubicBezTo>
                    <a:pt x="240211" y="67031"/>
                    <a:pt x="507113" y="135980"/>
                    <a:pt x="676150" y="336156"/>
                  </a:cubicBezTo>
                  <a:cubicBezTo>
                    <a:pt x="760669" y="436244"/>
                    <a:pt x="807377" y="556350"/>
                    <a:pt x="820722" y="676456"/>
                  </a:cubicBezTo>
                  <a:lnTo>
                    <a:pt x="820722" y="778768"/>
                  </a:lnTo>
                  <a:lnTo>
                    <a:pt x="827394" y="769871"/>
                  </a:lnTo>
                  <a:cubicBezTo>
                    <a:pt x="920810" y="585264"/>
                    <a:pt x="903016" y="356174"/>
                    <a:pt x="760669" y="189361"/>
                  </a:cubicBezTo>
                  <a:cubicBezTo>
                    <a:pt x="576062" y="-35281"/>
                    <a:pt x="240211" y="-64196"/>
                    <a:pt x="15569" y="124859"/>
                  </a:cubicBezTo>
                  <a:lnTo>
                    <a:pt x="15569" y="12485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任意多边形: 形状 19"/>
            <p:cNvSpPr/>
            <p:nvPr/>
          </p:nvSpPr>
          <p:spPr>
            <a:xfrm>
              <a:off x="4067409" y="2070572"/>
              <a:ext cx="1043139" cy="455411"/>
            </a:xfrm>
            <a:custGeom>
              <a:avLst/>
              <a:gdLst>
                <a:gd name="connsiteX0" fmla="*/ 2224 w 1043139"/>
                <a:gd name="connsiteY0" fmla="*/ 433169 h 455411"/>
                <a:gd name="connsiteX1" fmla="*/ 0 w 1043139"/>
                <a:gd name="connsiteY1" fmla="*/ 455411 h 455411"/>
                <a:gd name="connsiteX2" fmla="*/ 2224 w 1043139"/>
                <a:gd name="connsiteY2" fmla="*/ 450963 h 455411"/>
                <a:gd name="connsiteX3" fmla="*/ 649460 w 1043139"/>
                <a:gd name="connsiteY3" fmla="*/ 179613 h 455411"/>
                <a:gd name="connsiteX4" fmla="*/ 978638 w 1043139"/>
                <a:gd name="connsiteY4" fmla="*/ 350875 h 455411"/>
                <a:gd name="connsiteX5" fmla="*/ 1043139 w 1043139"/>
                <a:gd name="connsiteY5" fmla="*/ 428721 h 455411"/>
                <a:gd name="connsiteX6" fmla="*/ 1040915 w 1043139"/>
                <a:gd name="connsiteY6" fmla="*/ 417600 h 455411"/>
                <a:gd name="connsiteX7" fmla="*/ 620546 w 1043139"/>
                <a:gd name="connsiteY7" fmla="*/ 8351 h 455411"/>
                <a:gd name="connsiteX8" fmla="*/ 2224 w 1043139"/>
                <a:gd name="connsiteY8" fmla="*/ 433169 h 455411"/>
                <a:gd name="connsiteX9" fmla="*/ 2224 w 1043139"/>
                <a:gd name="connsiteY9" fmla="*/ 433169 h 45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139" h="455411">
                  <a:moveTo>
                    <a:pt x="2224" y="433169"/>
                  </a:moveTo>
                  <a:lnTo>
                    <a:pt x="0" y="455411"/>
                  </a:lnTo>
                  <a:lnTo>
                    <a:pt x="2224" y="450963"/>
                  </a:lnTo>
                  <a:cubicBezTo>
                    <a:pt x="140123" y="246338"/>
                    <a:pt x="391455" y="130681"/>
                    <a:pt x="649460" y="179613"/>
                  </a:cubicBezTo>
                  <a:cubicBezTo>
                    <a:pt x="778462" y="204079"/>
                    <a:pt x="891895" y="266356"/>
                    <a:pt x="978638" y="350875"/>
                  </a:cubicBezTo>
                  <a:lnTo>
                    <a:pt x="1043139" y="428721"/>
                  </a:lnTo>
                  <a:lnTo>
                    <a:pt x="1040915" y="417600"/>
                  </a:lnTo>
                  <a:cubicBezTo>
                    <a:pt x="996432" y="215200"/>
                    <a:pt x="836291" y="50611"/>
                    <a:pt x="620546" y="8351"/>
                  </a:cubicBezTo>
                  <a:cubicBezTo>
                    <a:pt x="335851" y="-42805"/>
                    <a:pt x="57829" y="146250"/>
                    <a:pt x="2224" y="433169"/>
                  </a:cubicBezTo>
                  <a:lnTo>
                    <a:pt x="2224" y="43316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6" name="任意多边形: 形状 20"/>
            <p:cNvSpPr/>
            <p:nvPr/>
          </p:nvSpPr>
          <p:spPr>
            <a:xfrm>
              <a:off x="4025149" y="2446865"/>
              <a:ext cx="408244" cy="637386"/>
            </a:xfrm>
            <a:custGeom>
              <a:avLst/>
              <a:gdLst>
                <a:gd name="connsiteX0" fmla="*/ 13345 w 408244"/>
                <a:gd name="connsiteY0" fmla="*/ 3496 h 637386"/>
                <a:gd name="connsiteX1" fmla="*/ 0 w 408244"/>
                <a:gd name="connsiteY1" fmla="*/ 7944 h 637386"/>
                <a:gd name="connsiteX2" fmla="*/ 2224 w 408244"/>
                <a:gd name="connsiteY2" fmla="*/ 7944 h 637386"/>
                <a:gd name="connsiteX3" fmla="*/ 304712 w 408244"/>
                <a:gd name="connsiteY3" fmla="*/ 346019 h 637386"/>
                <a:gd name="connsiteX4" fmla="*/ 269126 w 408244"/>
                <a:gd name="connsiteY4" fmla="*/ 581782 h 637386"/>
                <a:gd name="connsiteX5" fmla="*/ 235763 w 408244"/>
                <a:gd name="connsiteY5" fmla="*/ 637387 h 637386"/>
                <a:gd name="connsiteX6" fmla="*/ 242435 w 408244"/>
                <a:gd name="connsiteY6" fmla="*/ 635162 h 637386"/>
                <a:gd name="connsiteX7" fmla="*/ 404800 w 408244"/>
                <a:gd name="connsiteY7" fmla="*/ 292639 h 637386"/>
                <a:gd name="connsiteX8" fmla="*/ 13345 w 408244"/>
                <a:gd name="connsiteY8" fmla="*/ 3496 h 637386"/>
                <a:gd name="connsiteX9" fmla="*/ 13345 w 408244"/>
                <a:gd name="connsiteY9" fmla="*/ 3496 h 63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44" h="637386">
                  <a:moveTo>
                    <a:pt x="13345" y="3496"/>
                  </a:moveTo>
                  <a:lnTo>
                    <a:pt x="0" y="7944"/>
                  </a:lnTo>
                  <a:lnTo>
                    <a:pt x="2224" y="7944"/>
                  </a:lnTo>
                  <a:cubicBezTo>
                    <a:pt x="157917" y="47979"/>
                    <a:pt x="280246" y="176982"/>
                    <a:pt x="304712" y="346019"/>
                  </a:cubicBezTo>
                  <a:cubicBezTo>
                    <a:pt x="318057" y="430538"/>
                    <a:pt x="302488" y="512833"/>
                    <a:pt x="269126" y="581782"/>
                  </a:cubicBezTo>
                  <a:lnTo>
                    <a:pt x="235763" y="637387"/>
                  </a:lnTo>
                  <a:lnTo>
                    <a:pt x="242435" y="635162"/>
                  </a:lnTo>
                  <a:cubicBezTo>
                    <a:pt x="355869" y="566213"/>
                    <a:pt x="424818" y="432762"/>
                    <a:pt x="404800" y="292639"/>
                  </a:cubicBezTo>
                  <a:cubicBezTo>
                    <a:pt x="375886" y="105808"/>
                    <a:pt x="200176" y="-23194"/>
                    <a:pt x="13345" y="3496"/>
                  </a:cubicBezTo>
                  <a:lnTo>
                    <a:pt x="13345" y="3496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7" name="任意多边形: 形状 21"/>
            <p:cNvSpPr/>
            <p:nvPr/>
          </p:nvSpPr>
          <p:spPr>
            <a:xfrm>
              <a:off x="3467940" y="2342545"/>
              <a:ext cx="648401" cy="381389"/>
            </a:xfrm>
            <a:custGeom>
              <a:avLst/>
              <a:gdLst>
                <a:gd name="connsiteX0" fmla="*/ 1165 w 648401"/>
                <a:gd name="connsiteY0" fmla="*/ 368044 h 381389"/>
                <a:gd name="connsiteX1" fmla="*/ 3389 w 648401"/>
                <a:gd name="connsiteY1" fmla="*/ 381389 h 381389"/>
                <a:gd name="connsiteX2" fmla="*/ 3389 w 648401"/>
                <a:gd name="connsiteY2" fmla="*/ 379165 h 381389"/>
                <a:gd name="connsiteX3" fmla="*/ 361482 w 648401"/>
                <a:gd name="connsiteY3" fmla="*/ 101143 h 381389"/>
                <a:gd name="connsiteX4" fmla="*/ 595021 w 648401"/>
                <a:gd name="connsiteY4" fmla="*/ 154523 h 381389"/>
                <a:gd name="connsiteX5" fmla="*/ 648401 w 648401"/>
                <a:gd name="connsiteY5" fmla="*/ 192334 h 381389"/>
                <a:gd name="connsiteX6" fmla="*/ 646177 w 648401"/>
                <a:gd name="connsiteY6" fmla="*/ 185662 h 381389"/>
                <a:gd name="connsiteX7" fmla="*/ 314774 w 648401"/>
                <a:gd name="connsiteY7" fmla="*/ 1055 h 381389"/>
                <a:gd name="connsiteX8" fmla="*/ 1165 w 648401"/>
                <a:gd name="connsiteY8" fmla="*/ 368044 h 381389"/>
                <a:gd name="connsiteX9" fmla="*/ 1165 w 648401"/>
                <a:gd name="connsiteY9" fmla="*/ 368044 h 3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401" h="381389">
                  <a:moveTo>
                    <a:pt x="1165" y="368044"/>
                  </a:moveTo>
                  <a:lnTo>
                    <a:pt x="3389" y="381389"/>
                  </a:lnTo>
                  <a:lnTo>
                    <a:pt x="3389" y="379165"/>
                  </a:lnTo>
                  <a:cubicBezTo>
                    <a:pt x="54546" y="227921"/>
                    <a:pt x="192445" y="114488"/>
                    <a:pt x="361482" y="101143"/>
                  </a:cubicBezTo>
                  <a:cubicBezTo>
                    <a:pt x="446001" y="94470"/>
                    <a:pt x="526071" y="114488"/>
                    <a:pt x="595021" y="154523"/>
                  </a:cubicBezTo>
                  <a:lnTo>
                    <a:pt x="648401" y="192334"/>
                  </a:lnTo>
                  <a:lnTo>
                    <a:pt x="646177" y="185662"/>
                  </a:lnTo>
                  <a:cubicBezTo>
                    <a:pt x="586124" y="67780"/>
                    <a:pt x="457122" y="-10066"/>
                    <a:pt x="314774" y="1055"/>
                  </a:cubicBezTo>
                  <a:cubicBezTo>
                    <a:pt x="127943" y="16624"/>
                    <a:pt x="-14404" y="181213"/>
                    <a:pt x="1165" y="368044"/>
                  </a:cubicBezTo>
                  <a:lnTo>
                    <a:pt x="1165" y="368044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任意多边形: 形状 22"/>
            <p:cNvSpPr/>
            <p:nvPr/>
          </p:nvSpPr>
          <p:spPr>
            <a:xfrm rot="20393758">
              <a:off x="3889475" y="1771987"/>
              <a:ext cx="417916" cy="631914"/>
            </a:xfrm>
            <a:custGeom>
              <a:avLst/>
              <a:gdLst>
                <a:gd name="connsiteX0" fmla="*/ 269126 w 417916"/>
                <a:gd name="connsiteY0" fmla="*/ 6673 h 631914"/>
                <a:gd name="connsiteX1" fmla="*/ 255780 w 417916"/>
                <a:gd name="connsiteY1" fmla="*/ 0 h 631914"/>
                <a:gd name="connsiteX2" fmla="*/ 258005 w 417916"/>
                <a:gd name="connsiteY2" fmla="*/ 2224 h 631914"/>
                <a:gd name="connsiteX3" fmla="*/ 249108 w 417916"/>
                <a:gd name="connsiteY3" fmla="*/ 455956 h 631914"/>
                <a:gd name="connsiteX4" fmla="*/ 60053 w 417916"/>
                <a:gd name="connsiteY4" fmla="*/ 604976 h 631914"/>
                <a:gd name="connsiteX5" fmla="*/ 0 w 417916"/>
                <a:gd name="connsiteY5" fmla="*/ 622770 h 631914"/>
                <a:gd name="connsiteX6" fmla="*/ 6673 w 417916"/>
                <a:gd name="connsiteY6" fmla="*/ 624994 h 631914"/>
                <a:gd name="connsiteX7" fmla="*/ 358093 w 417916"/>
                <a:gd name="connsiteY7" fmla="*/ 482647 h 631914"/>
                <a:gd name="connsiteX8" fmla="*/ 269126 w 417916"/>
                <a:gd name="connsiteY8" fmla="*/ 6673 h 631914"/>
                <a:gd name="connsiteX9" fmla="*/ 269126 w 417916"/>
                <a:gd name="connsiteY9" fmla="*/ 6673 h 63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916" h="631914">
                  <a:moveTo>
                    <a:pt x="269126" y="6673"/>
                  </a:moveTo>
                  <a:lnTo>
                    <a:pt x="255780" y="0"/>
                  </a:lnTo>
                  <a:lnTo>
                    <a:pt x="258005" y="2224"/>
                  </a:lnTo>
                  <a:cubicBezTo>
                    <a:pt x="344748" y="137899"/>
                    <a:pt x="346972" y="315833"/>
                    <a:pt x="249108" y="455956"/>
                  </a:cubicBezTo>
                  <a:cubicBezTo>
                    <a:pt x="200176" y="524906"/>
                    <a:pt x="135675" y="576062"/>
                    <a:pt x="60053" y="604976"/>
                  </a:cubicBezTo>
                  <a:lnTo>
                    <a:pt x="0" y="622770"/>
                  </a:lnTo>
                  <a:lnTo>
                    <a:pt x="6673" y="624994"/>
                  </a:lnTo>
                  <a:cubicBezTo>
                    <a:pt x="137899" y="651684"/>
                    <a:pt x="278022" y="600528"/>
                    <a:pt x="358093" y="482647"/>
                  </a:cubicBezTo>
                  <a:cubicBezTo>
                    <a:pt x="464853" y="326954"/>
                    <a:pt x="424818" y="113433"/>
                    <a:pt x="269126" y="6673"/>
                  </a:cubicBezTo>
                  <a:lnTo>
                    <a:pt x="269126" y="6673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9" name="任意多边形: 形状 23"/>
            <p:cNvSpPr/>
            <p:nvPr/>
          </p:nvSpPr>
          <p:spPr>
            <a:xfrm>
              <a:off x="3920032" y="2483723"/>
              <a:ext cx="269706" cy="2328714"/>
            </a:xfrm>
            <a:custGeom>
              <a:avLst/>
              <a:gdLst>
                <a:gd name="connsiteX0" fmla="*/ 116238 w 269706"/>
                <a:gd name="connsiteY0" fmla="*/ 0 h 2328714"/>
                <a:gd name="connsiteX1" fmla="*/ 207430 w 269706"/>
                <a:gd name="connsiteY1" fmla="*/ 13345 h 2328714"/>
                <a:gd name="connsiteX2" fmla="*/ 269706 w 269706"/>
                <a:gd name="connsiteY2" fmla="*/ 2328714 h 2328714"/>
                <a:gd name="connsiteX3" fmla="*/ 107341 w 269706"/>
                <a:gd name="connsiteY3" fmla="*/ 2328714 h 2328714"/>
                <a:gd name="connsiteX4" fmla="*/ 116238 w 269706"/>
                <a:gd name="connsiteY4" fmla="*/ 0 h 2328714"/>
                <a:gd name="connsiteX5" fmla="*/ 116238 w 269706"/>
                <a:gd name="connsiteY5" fmla="*/ 0 h 232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706" h="2328714">
                  <a:moveTo>
                    <a:pt x="116238" y="0"/>
                  </a:moveTo>
                  <a:lnTo>
                    <a:pt x="207430" y="13345"/>
                  </a:lnTo>
                  <a:cubicBezTo>
                    <a:pt x="105117" y="845188"/>
                    <a:pt x="87324" y="1745980"/>
                    <a:pt x="269706" y="2328714"/>
                  </a:cubicBezTo>
                  <a:lnTo>
                    <a:pt x="107341" y="2328714"/>
                  </a:lnTo>
                  <a:cubicBezTo>
                    <a:pt x="-37230" y="1632547"/>
                    <a:pt x="-37230" y="809601"/>
                    <a:pt x="116238" y="0"/>
                  </a:cubicBezTo>
                  <a:lnTo>
                    <a:pt x="116238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0" name="任意多边形: 形状 24"/>
            <p:cNvSpPr/>
            <p:nvPr/>
          </p:nvSpPr>
          <p:spPr>
            <a:xfrm>
              <a:off x="3517664" y="2999364"/>
              <a:ext cx="678747" cy="385151"/>
            </a:xfrm>
            <a:custGeom>
              <a:avLst/>
              <a:gdLst>
                <a:gd name="connsiteX0" fmla="*/ 373 w 678747"/>
                <a:gd name="connsiteY0" fmla="*/ 369582 h 385151"/>
                <a:gd name="connsiteX1" fmla="*/ 2597 w 678747"/>
                <a:gd name="connsiteY1" fmla="*/ 385151 h 385151"/>
                <a:gd name="connsiteX2" fmla="*/ 2597 w 678747"/>
                <a:gd name="connsiteY2" fmla="*/ 382927 h 385151"/>
                <a:gd name="connsiteX3" fmla="*/ 382932 w 678747"/>
                <a:gd name="connsiteY3" fmla="*/ 107129 h 385151"/>
                <a:gd name="connsiteX4" fmla="*/ 623143 w 678747"/>
                <a:gd name="connsiteY4" fmla="*/ 169406 h 385151"/>
                <a:gd name="connsiteX5" fmla="*/ 678747 w 678747"/>
                <a:gd name="connsiteY5" fmla="*/ 209441 h 385151"/>
                <a:gd name="connsiteX6" fmla="*/ 676523 w 678747"/>
                <a:gd name="connsiteY6" fmla="*/ 202769 h 385151"/>
                <a:gd name="connsiteX7" fmla="*/ 340672 w 678747"/>
                <a:gd name="connsiteY7" fmla="*/ 369 h 385151"/>
                <a:gd name="connsiteX8" fmla="*/ 373 w 678747"/>
                <a:gd name="connsiteY8" fmla="*/ 369582 h 385151"/>
                <a:gd name="connsiteX9" fmla="*/ 373 w 678747"/>
                <a:gd name="connsiteY9" fmla="*/ 369582 h 38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747" h="385151">
                  <a:moveTo>
                    <a:pt x="373" y="369582"/>
                  </a:moveTo>
                  <a:lnTo>
                    <a:pt x="2597" y="385151"/>
                  </a:lnTo>
                  <a:lnTo>
                    <a:pt x="2597" y="382927"/>
                  </a:lnTo>
                  <a:cubicBezTo>
                    <a:pt x="60426" y="229459"/>
                    <a:pt x="207222" y="116026"/>
                    <a:pt x="382932" y="107129"/>
                  </a:cubicBezTo>
                  <a:cubicBezTo>
                    <a:pt x="469675" y="102681"/>
                    <a:pt x="554194" y="127147"/>
                    <a:pt x="623143" y="169406"/>
                  </a:cubicBezTo>
                  <a:lnTo>
                    <a:pt x="678747" y="209441"/>
                  </a:lnTo>
                  <a:lnTo>
                    <a:pt x="676523" y="202769"/>
                  </a:lnTo>
                  <a:cubicBezTo>
                    <a:pt x="616471" y="78215"/>
                    <a:pt x="487468" y="-6304"/>
                    <a:pt x="340672" y="369"/>
                  </a:cubicBezTo>
                  <a:cubicBezTo>
                    <a:pt x="142721" y="9265"/>
                    <a:pt x="-8524" y="173855"/>
                    <a:pt x="373" y="369582"/>
                  </a:cubicBezTo>
                  <a:lnTo>
                    <a:pt x="373" y="369582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任意多边形: 形状 25"/>
            <p:cNvSpPr/>
            <p:nvPr/>
          </p:nvSpPr>
          <p:spPr>
            <a:xfrm>
              <a:off x="3427413" y="2798301"/>
              <a:ext cx="513217" cy="599559"/>
            </a:xfrm>
            <a:custGeom>
              <a:avLst/>
              <a:gdLst>
                <a:gd name="connsiteX0" fmla="*/ 90623 w 513217"/>
                <a:gd name="connsiteY0" fmla="*/ 588439 h 599559"/>
                <a:gd name="connsiteX1" fmla="*/ 101744 w 513217"/>
                <a:gd name="connsiteY1" fmla="*/ 599559 h 599559"/>
                <a:gd name="connsiteX2" fmla="*/ 99520 w 513217"/>
                <a:gd name="connsiteY2" fmla="*/ 597335 h 599559"/>
                <a:gd name="connsiteX3" fmla="*/ 219626 w 513217"/>
                <a:gd name="connsiteY3" fmla="*/ 145827 h 599559"/>
                <a:gd name="connsiteX4" fmla="*/ 444268 w 513217"/>
                <a:gd name="connsiteY4" fmla="*/ 41291 h 599559"/>
                <a:gd name="connsiteX5" fmla="*/ 513217 w 513217"/>
                <a:gd name="connsiteY5" fmla="*/ 39067 h 599559"/>
                <a:gd name="connsiteX6" fmla="*/ 506545 w 513217"/>
                <a:gd name="connsiteY6" fmla="*/ 34618 h 599559"/>
                <a:gd name="connsiteX7" fmla="*/ 117314 w 513217"/>
                <a:gd name="connsiteY7" fmla="*/ 90223 h 599559"/>
                <a:gd name="connsiteX8" fmla="*/ 90623 w 513217"/>
                <a:gd name="connsiteY8" fmla="*/ 588439 h 599559"/>
                <a:gd name="connsiteX9" fmla="*/ 90623 w 513217"/>
                <a:gd name="connsiteY9" fmla="*/ 588439 h 59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17" h="599559">
                  <a:moveTo>
                    <a:pt x="90623" y="588439"/>
                  </a:moveTo>
                  <a:lnTo>
                    <a:pt x="101744" y="599559"/>
                  </a:lnTo>
                  <a:lnTo>
                    <a:pt x="99520" y="597335"/>
                  </a:lnTo>
                  <a:cubicBezTo>
                    <a:pt x="46140" y="441643"/>
                    <a:pt x="88399" y="261484"/>
                    <a:pt x="219626" y="145827"/>
                  </a:cubicBezTo>
                  <a:cubicBezTo>
                    <a:pt x="284127" y="87998"/>
                    <a:pt x="364197" y="52412"/>
                    <a:pt x="444268" y="41291"/>
                  </a:cubicBezTo>
                  <a:lnTo>
                    <a:pt x="513217" y="39067"/>
                  </a:lnTo>
                  <a:lnTo>
                    <a:pt x="506545" y="34618"/>
                  </a:lnTo>
                  <a:cubicBezTo>
                    <a:pt x="381991" y="-25435"/>
                    <a:pt x="228522" y="-7641"/>
                    <a:pt x="117314" y="90223"/>
                  </a:cubicBezTo>
                  <a:cubicBezTo>
                    <a:pt x="-27258" y="219225"/>
                    <a:pt x="-40603" y="443867"/>
                    <a:pt x="90623" y="588439"/>
                  </a:cubicBezTo>
                  <a:lnTo>
                    <a:pt x="90623" y="58843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3" name="任意多边形: 形状 26"/>
            <p:cNvSpPr/>
            <p:nvPr/>
          </p:nvSpPr>
          <p:spPr>
            <a:xfrm>
              <a:off x="3001767" y="3335537"/>
              <a:ext cx="498476" cy="611695"/>
            </a:xfrm>
            <a:custGeom>
              <a:avLst/>
              <a:gdLst>
                <a:gd name="connsiteX0" fmla="*/ 485131 w 498476"/>
                <a:gd name="connsiteY0" fmla="*/ 24513 h 611695"/>
                <a:gd name="connsiteX1" fmla="*/ 498476 w 498476"/>
                <a:gd name="connsiteY1" fmla="*/ 31185 h 611695"/>
                <a:gd name="connsiteX2" fmla="*/ 494028 w 498476"/>
                <a:gd name="connsiteY2" fmla="*/ 31185 h 611695"/>
                <a:gd name="connsiteX3" fmla="*/ 109245 w 498476"/>
                <a:gd name="connsiteY3" fmla="*/ 300311 h 611695"/>
                <a:gd name="connsiteX4" fmla="*/ 89227 w 498476"/>
                <a:gd name="connsiteY4" fmla="*/ 547195 h 611695"/>
                <a:gd name="connsiteX5" fmla="*/ 111469 w 498476"/>
                <a:gd name="connsiteY5" fmla="*/ 611696 h 611695"/>
                <a:gd name="connsiteX6" fmla="*/ 107021 w 498476"/>
                <a:gd name="connsiteY6" fmla="*/ 607248 h 611695"/>
                <a:gd name="connsiteX7" fmla="*/ 24726 w 498476"/>
                <a:gd name="connsiteY7" fmla="*/ 224689 h 611695"/>
                <a:gd name="connsiteX8" fmla="*/ 485131 w 498476"/>
                <a:gd name="connsiteY8" fmla="*/ 24513 h 611695"/>
                <a:gd name="connsiteX9" fmla="*/ 485131 w 498476"/>
                <a:gd name="connsiteY9" fmla="*/ 24513 h 61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476" h="611695">
                  <a:moveTo>
                    <a:pt x="485131" y="24513"/>
                  </a:moveTo>
                  <a:lnTo>
                    <a:pt x="498476" y="31185"/>
                  </a:lnTo>
                  <a:lnTo>
                    <a:pt x="494028" y="31185"/>
                  </a:lnTo>
                  <a:cubicBezTo>
                    <a:pt x="329439" y="35634"/>
                    <a:pt x="173746" y="135722"/>
                    <a:pt x="109245" y="300311"/>
                  </a:cubicBezTo>
                  <a:cubicBezTo>
                    <a:pt x="78107" y="382606"/>
                    <a:pt x="71434" y="467124"/>
                    <a:pt x="89227" y="547195"/>
                  </a:cubicBezTo>
                  <a:lnTo>
                    <a:pt x="111469" y="611696"/>
                  </a:lnTo>
                  <a:lnTo>
                    <a:pt x="107021" y="607248"/>
                  </a:lnTo>
                  <a:cubicBezTo>
                    <a:pt x="6933" y="509384"/>
                    <a:pt x="-28654" y="360364"/>
                    <a:pt x="24726" y="224689"/>
                  </a:cubicBezTo>
                  <a:cubicBezTo>
                    <a:pt x="95900" y="42306"/>
                    <a:pt x="302749" y="-46661"/>
                    <a:pt x="485131" y="24513"/>
                  </a:cubicBezTo>
                  <a:lnTo>
                    <a:pt x="485131" y="2451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4" name="任意多边形: 形状 27"/>
            <p:cNvSpPr/>
            <p:nvPr/>
          </p:nvSpPr>
          <p:spPr>
            <a:xfrm>
              <a:off x="2839660" y="3185603"/>
              <a:ext cx="671703" cy="399088"/>
            </a:xfrm>
            <a:custGeom>
              <a:avLst/>
              <a:gdLst>
                <a:gd name="connsiteX0" fmla="*/ 665031 w 671703"/>
                <a:gd name="connsiteY0" fmla="*/ 181119 h 399088"/>
                <a:gd name="connsiteX1" fmla="*/ 671704 w 671703"/>
                <a:gd name="connsiteY1" fmla="*/ 194465 h 399088"/>
                <a:gd name="connsiteX2" fmla="*/ 667256 w 671703"/>
                <a:gd name="connsiteY2" fmla="*/ 192240 h 399088"/>
                <a:gd name="connsiteX3" fmla="*/ 200178 w 671703"/>
                <a:gd name="connsiteY3" fmla="*/ 156653 h 399088"/>
                <a:gd name="connsiteX4" fmla="*/ 28917 w 671703"/>
                <a:gd name="connsiteY4" fmla="*/ 334588 h 399088"/>
                <a:gd name="connsiteX5" fmla="*/ 4451 w 671703"/>
                <a:gd name="connsiteY5" fmla="*/ 399089 h 399088"/>
                <a:gd name="connsiteX6" fmla="*/ 2226 w 671703"/>
                <a:gd name="connsiteY6" fmla="*/ 392416 h 399088"/>
                <a:gd name="connsiteX7" fmla="*/ 182385 w 671703"/>
                <a:gd name="connsiteY7" fmla="*/ 45445 h 399088"/>
                <a:gd name="connsiteX8" fmla="*/ 665031 w 671703"/>
                <a:gd name="connsiteY8" fmla="*/ 181119 h 399088"/>
                <a:gd name="connsiteX9" fmla="*/ 665031 w 671703"/>
                <a:gd name="connsiteY9" fmla="*/ 181119 h 39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703" h="399088">
                  <a:moveTo>
                    <a:pt x="665031" y="181119"/>
                  </a:moveTo>
                  <a:lnTo>
                    <a:pt x="671704" y="194465"/>
                  </a:lnTo>
                  <a:lnTo>
                    <a:pt x="667256" y="192240"/>
                  </a:lnTo>
                  <a:cubicBezTo>
                    <a:pt x="536029" y="92152"/>
                    <a:pt x="353647" y="72135"/>
                    <a:pt x="200178" y="156653"/>
                  </a:cubicBezTo>
                  <a:cubicBezTo>
                    <a:pt x="124556" y="198913"/>
                    <a:pt x="64503" y="263414"/>
                    <a:pt x="28917" y="334588"/>
                  </a:cubicBezTo>
                  <a:lnTo>
                    <a:pt x="4451" y="399089"/>
                  </a:lnTo>
                  <a:lnTo>
                    <a:pt x="2226" y="392416"/>
                  </a:lnTo>
                  <a:cubicBezTo>
                    <a:pt x="-13343" y="254517"/>
                    <a:pt x="53382" y="116618"/>
                    <a:pt x="182385" y="45445"/>
                  </a:cubicBezTo>
                  <a:cubicBezTo>
                    <a:pt x="351422" y="-50195"/>
                    <a:pt x="569392" y="9858"/>
                    <a:pt x="665031" y="181119"/>
                  </a:cubicBezTo>
                  <a:lnTo>
                    <a:pt x="665031" y="18111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5" name="任意多边形: 形状 28"/>
            <p:cNvSpPr/>
            <p:nvPr/>
          </p:nvSpPr>
          <p:spPr>
            <a:xfrm>
              <a:off x="3323203" y="3324463"/>
              <a:ext cx="199282" cy="451508"/>
            </a:xfrm>
            <a:custGeom>
              <a:avLst/>
              <a:gdLst>
                <a:gd name="connsiteX0" fmla="*/ 190386 w 199282"/>
                <a:gd name="connsiteY0" fmla="*/ 0 h 451508"/>
                <a:gd name="connsiteX1" fmla="*/ 199282 w 199282"/>
                <a:gd name="connsiteY1" fmla="*/ 0 h 451508"/>
                <a:gd name="connsiteX2" fmla="*/ 197058 w 199282"/>
                <a:gd name="connsiteY2" fmla="*/ 2224 h 451508"/>
                <a:gd name="connsiteX3" fmla="*/ 76953 w 199282"/>
                <a:gd name="connsiteY3" fmla="*/ 280246 h 451508"/>
                <a:gd name="connsiteX4" fmla="*/ 150350 w 199282"/>
                <a:gd name="connsiteY4" fmla="*/ 422594 h 451508"/>
                <a:gd name="connsiteX5" fmla="*/ 183713 w 199282"/>
                <a:gd name="connsiteY5" fmla="*/ 451508 h 451508"/>
                <a:gd name="connsiteX6" fmla="*/ 179265 w 199282"/>
                <a:gd name="connsiteY6" fmla="*/ 451508 h 451508"/>
                <a:gd name="connsiteX7" fmla="*/ 3555 w 199282"/>
                <a:gd name="connsiteY7" fmla="*/ 269126 h 451508"/>
                <a:gd name="connsiteX8" fmla="*/ 190386 w 199282"/>
                <a:gd name="connsiteY8" fmla="*/ 0 h 451508"/>
                <a:gd name="connsiteX9" fmla="*/ 190386 w 199282"/>
                <a:gd name="connsiteY9" fmla="*/ 0 h 4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282" h="451508">
                  <a:moveTo>
                    <a:pt x="190386" y="0"/>
                  </a:moveTo>
                  <a:lnTo>
                    <a:pt x="199282" y="0"/>
                  </a:lnTo>
                  <a:lnTo>
                    <a:pt x="197058" y="2224"/>
                  </a:lnTo>
                  <a:cubicBezTo>
                    <a:pt x="108091" y="60053"/>
                    <a:pt x="56935" y="169037"/>
                    <a:pt x="76953" y="280246"/>
                  </a:cubicBezTo>
                  <a:cubicBezTo>
                    <a:pt x="88073" y="335851"/>
                    <a:pt x="112539" y="384783"/>
                    <a:pt x="150350" y="422594"/>
                  </a:cubicBezTo>
                  <a:lnTo>
                    <a:pt x="183713" y="451508"/>
                  </a:lnTo>
                  <a:lnTo>
                    <a:pt x="179265" y="451508"/>
                  </a:lnTo>
                  <a:cubicBezTo>
                    <a:pt x="92522" y="431490"/>
                    <a:pt x="21348" y="362541"/>
                    <a:pt x="3555" y="269126"/>
                  </a:cubicBezTo>
                  <a:cubicBezTo>
                    <a:pt x="-18687" y="142347"/>
                    <a:pt x="65832" y="22242"/>
                    <a:pt x="190386" y="0"/>
                  </a:cubicBezTo>
                  <a:lnTo>
                    <a:pt x="190386" y="0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6" name="任意多边形: 形状 29"/>
            <p:cNvSpPr/>
            <p:nvPr/>
          </p:nvSpPr>
          <p:spPr>
            <a:xfrm>
              <a:off x="3480226" y="3197205"/>
              <a:ext cx="451508" cy="198431"/>
            </a:xfrm>
            <a:custGeom>
              <a:avLst/>
              <a:gdLst>
                <a:gd name="connsiteX0" fmla="*/ 449284 w 451508"/>
                <a:gd name="connsiteY0" fmla="*/ 171741 h 198431"/>
                <a:gd name="connsiteX1" fmla="*/ 451508 w 451508"/>
                <a:gd name="connsiteY1" fmla="*/ 180638 h 198431"/>
                <a:gd name="connsiteX2" fmla="*/ 449284 w 451508"/>
                <a:gd name="connsiteY2" fmla="*/ 180638 h 198431"/>
                <a:gd name="connsiteX3" fmla="*/ 162365 w 451508"/>
                <a:gd name="connsiteY3" fmla="*/ 80550 h 198431"/>
                <a:gd name="connsiteX4" fmla="*/ 24466 w 451508"/>
                <a:gd name="connsiteY4" fmla="*/ 162845 h 198431"/>
                <a:gd name="connsiteX5" fmla="*/ 0 w 451508"/>
                <a:gd name="connsiteY5" fmla="*/ 198431 h 198431"/>
                <a:gd name="connsiteX6" fmla="*/ 0 w 451508"/>
                <a:gd name="connsiteY6" fmla="*/ 193983 h 198431"/>
                <a:gd name="connsiteX7" fmla="*/ 171262 w 451508"/>
                <a:gd name="connsiteY7" fmla="*/ 7152 h 198431"/>
                <a:gd name="connsiteX8" fmla="*/ 449284 w 451508"/>
                <a:gd name="connsiteY8" fmla="*/ 171741 h 198431"/>
                <a:gd name="connsiteX9" fmla="*/ 449284 w 451508"/>
                <a:gd name="connsiteY9" fmla="*/ 171741 h 1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1508" h="198431">
                  <a:moveTo>
                    <a:pt x="449284" y="171741"/>
                  </a:moveTo>
                  <a:lnTo>
                    <a:pt x="451508" y="180638"/>
                  </a:lnTo>
                  <a:lnTo>
                    <a:pt x="449284" y="180638"/>
                  </a:lnTo>
                  <a:cubicBezTo>
                    <a:pt x="384783" y="96119"/>
                    <a:pt x="273574" y="51636"/>
                    <a:pt x="162365" y="80550"/>
                  </a:cubicBezTo>
                  <a:cubicBezTo>
                    <a:pt x="106761" y="93895"/>
                    <a:pt x="60053" y="125033"/>
                    <a:pt x="24466" y="162845"/>
                  </a:cubicBezTo>
                  <a:lnTo>
                    <a:pt x="0" y="198431"/>
                  </a:lnTo>
                  <a:lnTo>
                    <a:pt x="0" y="193983"/>
                  </a:lnTo>
                  <a:cubicBezTo>
                    <a:pt x="13345" y="105016"/>
                    <a:pt x="77846" y="29394"/>
                    <a:pt x="171262" y="7152"/>
                  </a:cubicBezTo>
                  <a:cubicBezTo>
                    <a:pt x="293592" y="-23986"/>
                    <a:pt x="418145" y="49411"/>
                    <a:pt x="449284" y="171741"/>
                  </a:cubicBezTo>
                  <a:lnTo>
                    <a:pt x="449284" y="171741"/>
                  </a:lnTo>
                  <a:close/>
                </a:path>
              </a:pathLst>
            </a:custGeom>
            <a:solidFill>
              <a:srgbClr val="2B8049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7" name="任意多边形: 形状 30"/>
            <p:cNvSpPr/>
            <p:nvPr/>
          </p:nvSpPr>
          <p:spPr>
            <a:xfrm>
              <a:off x="3247688" y="2917438"/>
              <a:ext cx="350418" cy="373396"/>
            </a:xfrm>
            <a:custGeom>
              <a:avLst/>
              <a:gdLst>
                <a:gd name="connsiteX0" fmla="*/ 45706 w 350418"/>
                <a:gd name="connsiteY0" fmla="*/ 6673 h 373396"/>
                <a:gd name="connsiteX1" fmla="*/ 52379 w 350418"/>
                <a:gd name="connsiteY1" fmla="*/ 0 h 373396"/>
                <a:gd name="connsiteX2" fmla="*/ 52379 w 350418"/>
                <a:gd name="connsiteY2" fmla="*/ 2224 h 373396"/>
                <a:gd name="connsiteX3" fmla="*/ 154691 w 350418"/>
                <a:gd name="connsiteY3" fmla="*/ 286919 h 373396"/>
                <a:gd name="connsiteX4" fmla="*/ 305935 w 350418"/>
                <a:gd name="connsiteY4" fmla="*/ 342523 h 373396"/>
                <a:gd name="connsiteX5" fmla="*/ 350419 w 350418"/>
                <a:gd name="connsiteY5" fmla="*/ 340299 h 373396"/>
                <a:gd name="connsiteX6" fmla="*/ 345970 w 350418"/>
                <a:gd name="connsiteY6" fmla="*/ 342523 h 373396"/>
                <a:gd name="connsiteX7" fmla="*/ 92414 w 350418"/>
                <a:gd name="connsiteY7" fmla="*/ 326954 h 373396"/>
                <a:gd name="connsiteX8" fmla="*/ 45706 w 350418"/>
                <a:gd name="connsiteY8" fmla="*/ 6673 h 373396"/>
                <a:gd name="connsiteX9" fmla="*/ 45706 w 350418"/>
                <a:gd name="connsiteY9" fmla="*/ 6673 h 37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418" h="373396">
                  <a:moveTo>
                    <a:pt x="45706" y="6673"/>
                  </a:moveTo>
                  <a:lnTo>
                    <a:pt x="52379" y="0"/>
                  </a:lnTo>
                  <a:lnTo>
                    <a:pt x="52379" y="2224"/>
                  </a:lnTo>
                  <a:cubicBezTo>
                    <a:pt x="25689" y="106761"/>
                    <a:pt x="63500" y="220194"/>
                    <a:pt x="154691" y="286919"/>
                  </a:cubicBezTo>
                  <a:cubicBezTo>
                    <a:pt x="199175" y="320282"/>
                    <a:pt x="252555" y="338075"/>
                    <a:pt x="305935" y="342523"/>
                  </a:cubicBezTo>
                  <a:lnTo>
                    <a:pt x="350419" y="340299"/>
                  </a:lnTo>
                  <a:lnTo>
                    <a:pt x="345970" y="342523"/>
                  </a:lnTo>
                  <a:cubicBezTo>
                    <a:pt x="268124" y="387007"/>
                    <a:pt x="168036" y="384783"/>
                    <a:pt x="92414" y="326954"/>
                  </a:cubicBezTo>
                  <a:cubicBezTo>
                    <a:pt x="-9898" y="251332"/>
                    <a:pt x="-29916" y="108985"/>
                    <a:pt x="45706" y="6673"/>
                  </a:cubicBezTo>
                  <a:lnTo>
                    <a:pt x="45706" y="667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8" name="任意多边形: 形状 31"/>
            <p:cNvSpPr/>
            <p:nvPr/>
          </p:nvSpPr>
          <p:spPr>
            <a:xfrm>
              <a:off x="3471329" y="3351153"/>
              <a:ext cx="553820" cy="1499095"/>
            </a:xfrm>
            <a:custGeom>
              <a:avLst/>
              <a:gdLst>
                <a:gd name="connsiteX0" fmla="*/ 53380 w 553820"/>
                <a:gd name="connsiteY0" fmla="*/ 0 h 1499095"/>
                <a:gd name="connsiteX1" fmla="*/ 0 w 553820"/>
                <a:gd name="connsiteY1" fmla="*/ 26690 h 1499095"/>
                <a:gd name="connsiteX2" fmla="*/ 453732 w 553820"/>
                <a:gd name="connsiteY2" fmla="*/ 1499096 h 1499095"/>
                <a:gd name="connsiteX3" fmla="*/ 553820 w 553820"/>
                <a:gd name="connsiteY3" fmla="*/ 1465733 h 1499095"/>
                <a:gd name="connsiteX4" fmla="*/ 53380 w 553820"/>
                <a:gd name="connsiteY4" fmla="*/ 0 h 1499095"/>
                <a:gd name="connsiteX5" fmla="*/ 53380 w 553820"/>
                <a:gd name="connsiteY5" fmla="*/ 0 h 149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820" h="1499095">
                  <a:moveTo>
                    <a:pt x="53380" y="0"/>
                  </a:moveTo>
                  <a:lnTo>
                    <a:pt x="0" y="26690"/>
                  </a:lnTo>
                  <a:cubicBezTo>
                    <a:pt x="240211" y="529354"/>
                    <a:pt x="442611" y="1094295"/>
                    <a:pt x="453732" y="1499096"/>
                  </a:cubicBezTo>
                  <a:lnTo>
                    <a:pt x="553820" y="1465733"/>
                  </a:lnTo>
                  <a:cubicBezTo>
                    <a:pt x="493767" y="996432"/>
                    <a:pt x="322506" y="478198"/>
                    <a:pt x="53380" y="0"/>
                  </a:cubicBezTo>
                  <a:lnTo>
                    <a:pt x="53380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9" name="任意多边形: 形状 32"/>
            <p:cNvSpPr/>
            <p:nvPr/>
          </p:nvSpPr>
          <p:spPr>
            <a:xfrm>
              <a:off x="3651487" y="4532191"/>
              <a:ext cx="869653" cy="471525"/>
            </a:xfrm>
            <a:custGeom>
              <a:avLst/>
              <a:gdLst>
                <a:gd name="connsiteX0" fmla="*/ 31139 w 869653"/>
                <a:gd name="connsiteY0" fmla="*/ 211297 h 471525"/>
                <a:gd name="connsiteX1" fmla="*/ 371438 w 869653"/>
                <a:gd name="connsiteY1" fmla="*/ 0 h 471525"/>
                <a:gd name="connsiteX2" fmla="*/ 778462 w 869653"/>
                <a:gd name="connsiteY2" fmla="*/ 104536 h 471525"/>
                <a:gd name="connsiteX3" fmla="*/ 869654 w 869653"/>
                <a:gd name="connsiteY3" fmla="*/ 320282 h 471525"/>
                <a:gd name="connsiteX4" fmla="*/ 713961 w 869653"/>
                <a:gd name="connsiteY4" fmla="*/ 471526 h 471525"/>
                <a:gd name="connsiteX5" fmla="*/ 0 w 869653"/>
                <a:gd name="connsiteY5" fmla="*/ 471526 h 4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653" h="471525">
                  <a:moveTo>
                    <a:pt x="31139" y="211297"/>
                  </a:moveTo>
                  <a:lnTo>
                    <a:pt x="371438" y="0"/>
                  </a:lnTo>
                  <a:lnTo>
                    <a:pt x="778462" y="104536"/>
                  </a:lnTo>
                  <a:lnTo>
                    <a:pt x="869654" y="320282"/>
                  </a:lnTo>
                  <a:lnTo>
                    <a:pt x="713961" y="471526"/>
                  </a:lnTo>
                  <a:lnTo>
                    <a:pt x="0" y="471526"/>
                  </a:lnTo>
                  <a:close/>
                </a:path>
              </a:pathLst>
            </a:custGeom>
            <a:solidFill>
              <a:srgbClr val="C75B2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60" name="任意多边形: 形状 33"/>
            <p:cNvSpPr/>
            <p:nvPr/>
          </p:nvSpPr>
          <p:spPr>
            <a:xfrm>
              <a:off x="4372121" y="4814662"/>
              <a:ext cx="507112" cy="275797"/>
            </a:xfrm>
            <a:custGeom>
              <a:avLst/>
              <a:gdLst>
                <a:gd name="connsiteX0" fmla="*/ 17793 w 507112"/>
                <a:gd name="connsiteY0" fmla="*/ 124554 h 275797"/>
                <a:gd name="connsiteX1" fmla="*/ 215745 w 507112"/>
                <a:gd name="connsiteY1" fmla="*/ 0 h 275797"/>
                <a:gd name="connsiteX2" fmla="*/ 453732 w 507112"/>
                <a:gd name="connsiteY2" fmla="*/ 62277 h 275797"/>
                <a:gd name="connsiteX3" fmla="*/ 507112 w 507112"/>
                <a:gd name="connsiteY3" fmla="*/ 186831 h 275797"/>
                <a:gd name="connsiteX4" fmla="*/ 415921 w 507112"/>
                <a:gd name="connsiteY4" fmla="*/ 275798 h 275797"/>
                <a:gd name="connsiteX5" fmla="*/ 0 w 507112"/>
                <a:gd name="connsiteY5" fmla="*/ 275798 h 27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112" h="275797">
                  <a:moveTo>
                    <a:pt x="17793" y="124554"/>
                  </a:moveTo>
                  <a:lnTo>
                    <a:pt x="215745" y="0"/>
                  </a:lnTo>
                  <a:lnTo>
                    <a:pt x="453732" y="62277"/>
                  </a:lnTo>
                  <a:lnTo>
                    <a:pt x="507112" y="186831"/>
                  </a:lnTo>
                  <a:lnTo>
                    <a:pt x="415921" y="275798"/>
                  </a:lnTo>
                  <a:lnTo>
                    <a:pt x="0" y="275798"/>
                  </a:lnTo>
                  <a:close/>
                </a:path>
              </a:pathLst>
            </a:custGeom>
            <a:solidFill>
              <a:srgbClr val="CC8458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80" y="212090"/>
            <a:ext cx="4697095" cy="63144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"/>
          <a:stretch>
            <a:fillRect/>
          </a:stretch>
        </p:blipFill>
        <p:spPr>
          <a:xfrm>
            <a:off x="0" y="0"/>
            <a:ext cx="7348496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496" y="248759"/>
            <a:ext cx="4762500" cy="4762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80520" y="5556419"/>
            <a:ext cx="2942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三等奖：骑行手套</a:t>
            </a:r>
            <a:r>
              <a:rPr lang="en-US" altLang="zh-CN" sz="2400" b="1" dirty="0"/>
              <a:t>x3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-92710" y="-258"/>
            <a:ext cx="12192000" cy="6863338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 rot="0">
            <a:off x="262255" y="816610"/>
            <a:ext cx="4933315" cy="2540000"/>
            <a:chOff x="2839660" y="1771987"/>
            <a:chExt cx="5838469" cy="3318472"/>
          </a:xfrm>
        </p:grpSpPr>
        <p:sp>
          <p:nvSpPr>
            <p:cNvPr id="27" name="任意多边形: 形状 5"/>
            <p:cNvSpPr/>
            <p:nvPr/>
          </p:nvSpPr>
          <p:spPr>
            <a:xfrm>
              <a:off x="4025149" y="3086476"/>
              <a:ext cx="4652980" cy="1868309"/>
            </a:xfrm>
            <a:custGeom>
              <a:avLst/>
              <a:gdLst>
                <a:gd name="connsiteX0" fmla="*/ 0 w 4652980"/>
                <a:gd name="connsiteY0" fmla="*/ 0 h 1868309"/>
                <a:gd name="connsiteX1" fmla="*/ 4652981 w 4652980"/>
                <a:gd name="connsiteY1" fmla="*/ 0 h 1868309"/>
                <a:gd name="connsiteX2" fmla="*/ 4652981 w 4652980"/>
                <a:gd name="connsiteY2" fmla="*/ 1868310 h 1868309"/>
                <a:gd name="connsiteX3" fmla="*/ 0 w 4652980"/>
                <a:gd name="connsiteY3" fmla="*/ 1868310 h 18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2980" h="1868309">
                  <a:moveTo>
                    <a:pt x="0" y="0"/>
                  </a:moveTo>
                  <a:lnTo>
                    <a:pt x="4652981" y="0"/>
                  </a:lnTo>
                  <a:lnTo>
                    <a:pt x="4652981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E6AD5F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任意多边形: 形状 6"/>
            <p:cNvSpPr/>
            <p:nvPr/>
          </p:nvSpPr>
          <p:spPr>
            <a:xfrm>
              <a:off x="4332155" y="3364024"/>
              <a:ext cx="3778584" cy="1466765"/>
            </a:xfrm>
            <a:custGeom>
              <a:avLst/>
              <a:gdLst>
                <a:gd name="connsiteX0" fmla="*/ 4205921 w 4205920"/>
                <a:gd name="connsiteY0" fmla="*/ 1616977 h 1655362"/>
                <a:gd name="connsiteX1" fmla="*/ 0 w 4205920"/>
                <a:gd name="connsiteY1" fmla="*/ 1616977 h 1655362"/>
                <a:gd name="connsiteX2" fmla="*/ 0 w 4205920"/>
                <a:gd name="connsiteY2" fmla="*/ 0 h 1655362"/>
                <a:gd name="connsiteX3" fmla="*/ 4205921 w 4205920"/>
                <a:gd name="connsiteY3" fmla="*/ 0 h 1655362"/>
                <a:gd name="connsiteX4" fmla="*/ 4205921 w 4205920"/>
                <a:gd name="connsiteY4" fmla="*/ 1616977 h 165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5920" h="1655362">
                  <a:moveTo>
                    <a:pt x="4205921" y="1616977"/>
                  </a:moveTo>
                  <a:cubicBezTo>
                    <a:pt x="2766878" y="1665909"/>
                    <a:pt x="1363421" y="1670358"/>
                    <a:pt x="0" y="1616977"/>
                  </a:cubicBezTo>
                  <a:cubicBezTo>
                    <a:pt x="102312" y="1054260"/>
                    <a:pt x="113433" y="511561"/>
                    <a:pt x="0" y="0"/>
                  </a:cubicBezTo>
                  <a:cubicBezTo>
                    <a:pt x="1443492" y="122330"/>
                    <a:pt x="2849172" y="131227"/>
                    <a:pt x="4205921" y="0"/>
                  </a:cubicBezTo>
                  <a:cubicBezTo>
                    <a:pt x="4092487" y="513785"/>
                    <a:pt x="4103608" y="1054260"/>
                    <a:pt x="4205921" y="1616977"/>
                  </a:cubicBezTo>
                  <a:close/>
                </a:path>
              </a:pathLst>
            </a:custGeom>
            <a:solidFill>
              <a:srgbClr val="E7DCC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grpSp>
          <p:nvGrpSpPr>
            <p:cNvPr id="29" name="图形 3"/>
            <p:cNvGrpSpPr/>
            <p:nvPr/>
          </p:nvGrpSpPr>
          <p:grpSpPr>
            <a:xfrm>
              <a:off x="4307620" y="3291100"/>
              <a:ext cx="155692" cy="155692"/>
              <a:chOff x="4307620" y="3291100"/>
              <a:chExt cx="155692" cy="155692"/>
            </a:xfrm>
            <a:solidFill>
              <a:srgbClr val="9B9991"/>
            </a:solidFill>
          </p:grpSpPr>
          <p:sp>
            <p:nvSpPr>
              <p:cNvPr id="32" name="任意多边形: 形状 8"/>
              <p:cNvSpPr/>
              <p:nvPr/>
            </p:nvSpPr>
            <p:spPr>
              <a:xfrm>
                <a:off x="4307620" y="3291100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3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40" y="155693"/>
                      <a:pt x="77846" y="155693"/>
                    </a:cubicBezTo>
                    <a:cubicBezTo>
                      <a:pt x="34853" y="155693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40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任意多边形: 形状 9"/>
              <p:cNvSpPr/>
              <p:nvPr/>
            </p:nvSpPr>
            <p:spPr>
              <a:xfrm>
                <a:off x="4327638" y="3328911"/>
                <a:ext cx="124553" cy="80070"/>
              </a:xfrm>
              <a:custGeom>
                <a:avLst/>
                <a:gdLst>
                  <a:gd name="connsiteX0" fmla="*/ 124554 w 124553"/>
                  <a:gd name="connsiteY0" fmla="*/ 0 h 80070"/>
                  <a:gd name="connsiteX1" fmla="*/ 0 w 124553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53" h="80070">
                    <a:moveTo>
                      <a:pt x="124554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任意多边形: 形状 10"/>
              <p:cNvSpPr/>
              <p:nvPr/>
            </p:nvSpPr>
            <p:spPr>
              <a:xfrm>
                <a:off x="4345431" y="3311118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1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1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" name="图形 3"/>
            <p:cNvGrpSpPr/>
            <p:nvPr/>
          </p:nvGrpSpPr>
          <p:grpSpPr>
            <a:xfrm>
              <a:off x="8197707" y="3273307"/>
              <a:ext cx="155692" cy="155692"/>
              <a:chOff x="8197707" y="3273307"/>
              <a:chExt cx="155692" cy="155692"/>
            </a:xfrm>
            <a:solidFill>
              <a:srgbClr val="9B9991"/>
            </a:solidFill>
          </p:grpSpPr>
          <p:sp>
            <p:nvSpPr>
              <p:cNvPr id="39" name="任意多边形: 形状 12"/>
              <p:cNvSpPr/>
              <p:nvPr/>
            </p:nvSpPr>
            <p:spPr>
              <a:xfrm>
                <a:off x="8197707" y="3273307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2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39" y="155692"/>
                      <a:pt x="77846" y="155692"/>
                    </a:cubicBezTo>
                    <a:cubicBezTo>
                      <a:pt x="34853" y="155692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39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任意多边形: 形状 13"/>
              <p:cNvSpPr/>
              <p:nvPr/>
            </p:nvSpPr>
            <p:spPr>
              <a:xfrm>
                <a:off x="8217725" y="3311118"/>
                <a:ext cx="122329" cy="80070"/>
              </a:xfrm>
              <a:custGeom>
                <a:avLst/>
                <a:gdLst>
                  <a:gd name="connsiteX0" fmla="*/ 122330 w 122329"/>
                  <a:gd name="connsiteY0" fmla="*/ 0 h 80070"/>
                  <a:gd name="connsiteX1" fmla="*/ 0 w 122329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29" h="80070">
                    <a:moveTo>
                      <a:pt x="122330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任意多边形: 形状 14"/>
              <p:cNvSpPr/>
              <p:nvPr/>
            </p:nvSpPr>
            <p:spPr>
              <a:xfrm>
                <a:off x="8235518" y="3293324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0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0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" name="任意多边形: 形状 16"/>
            <p:cNvSpPr/>
            <p:nvPr/>
          </p:nvSpPr>
          <p:spPr>
            <a:xfrm>
              <a:off x="3015373" y="2132966"/>
              <a:ext cx="1040915" cy="477535"/>
            </a:xfrm>
            <a:custGeom>
              <a:avLst/>
              <a:gdLst>
                <a:gd name="connsiteX0" fmla="*/ 1036467 w 1040915"/>
                <a:gd name="connsiteY0" fmla="*/ 381896 h 477535"/>
                <a:gd name="connsiteX1" fmla="*/ 1040915 w 1040915"/>
                <a:gd name="connsiteY1" fmla="*/ 404137 h 477535"/>
                <a:gd name="connsiteX2" fmla="*/ 1038691 w 1040915"/>
                <a:gd name="connsiteY2" fmla="*/ 399689 h 477535"/>
                <a:gd name="connsiteX3" fmla="*/ 369214 w 1040915"/>
                <a:gd name="connsiteY3" fmla="*/ 190616 h 477535"/>
                <a:gd name="connsiteX4" fmla="*/ 57829 w 1040915"/>
                <a:gd name="connsiteY4" fmla="*/ 393017 h 477535"/>
                <a:gd name="connsiteX5" fmla="*/ 0 w 1040915"/>
                <a:gd name="connsiteY5" fmla="*/ 477535 h 477535"/>
                <a:gd name="connsiteX6" fmla="*/ 0 w 1040915"/>
                <a:gd name="connsiteY6" fmla="*/ 466414 h 477535"/>
                <a:gd name="connsiteX7" fmla="*/ 380334 w 1040915"/>
                <a:gd name="connsiteY7" fmla="*/ 21579 h 477535"/>
                <a:gd name="connsiteX8" fmla="*/ 1036467 w 1040915"/>
                <a:gd name="connsiteY8" fmla="*/ 381896 h 477535"/>
                <a:gd name="connsiteX9" fmla="*/ 1036467 w 1040915"/>
                <a:gd name="connsiteY9" fmla="*/ 381896 h 4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0915" h="477535">
                  <a:moveTo>
                    <a:pt x="1036467" y="381896"/>
                  </a:moveTo>
                  <a:lnTo>
                    <a:pt x="1040915" y="404137"/>
                  </a:lnTo>
                  <a:lnTo>
                    <a:pt x="1038691" y="399689"/>
                  </a:lnTo>
                  <a:cubicBezTo>
                    <a:pt x="882999" y="208410"/>
                    <a:pt x="622770" y="117218"/>
                    <a:pt x="369214" y="190616"/>
                  </a:cubicBezTo>
                  <a:cubicBezTo>
                    <a:pt x="242435" y="226203"/>
                    <a:pt x="135675" y="299601"/>
                    <a:pt x="57829" y="393017"/>
                  </a:cubicBezTo>
                  <a:lnTo>
                    <a:pt x="0" y="477535"/>
                  </a:lnTo>
                  <a:lnTo>
                    <a:pt x="0" y="466414"/>
                  </a:lnTo>
                  <a:cubicBezTo>
                    <a:pt x="24466" y="261790"/>
                    <a:pt x="169038" y="81632"/>
                    <a:pt x="380334" y="21579"/>
                  </a:cubicBezTo>
                  <a:cubicBezTo>
                    <a:pt x="662805" y="-60716"/>
                    <a:pt x="956397" y="99425"/>
                    <a:pt x="1036467" y="381896"/>
                  </a:cubicBezTo>
                  <a:lnTo>
                    <a:pt x="1036467" y="381896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3" name="任意多边形: 形状 17"/>
            <p:cNvSpPr/>
            <p:nvPr/>
          </p:nvSpPr>
          <p:spPr>
            <a:xfrm>
              <a:off x="3199979" y="1802295"/>
              <a:ext cx="903962" cy="759274"/>
            </a:xfrm>
            <a:custGeom>
              <a:avLst/>
              <a:gdLst>
                <a:gd name="connsiteX0" fmla="*/ 860757 w 903962"/>
                <a:gd name="connsiteY0" fmla="*/ 739257 h 759274"/>
                <a:gd name="connsiteX1" fmla="*/ 849636 w 903962"/>
                <a:gd name="connsiteY1" fmla="*/ 759274 h 759274"/>
                <a:gd name="connsiteX2" fmla="*/ 849636 w 903962"/>
                <a:gd name="connsiteY2" fmla="*/ 754826 h 759274"/>
                <a:gd name="connsiteX3" fmla="*/ 467077 w 903962"/>
                <a:gd name="connsiteY3" fmla="*/ 167643 h 759274"/>
                <a:gd name="connsiteX4" fmla="*/ 97864 w 903962"/>
                <a:gd name="connsiteY4" fmla="*/ 127608 h 759274"/>
                <a:gd name="connsiteX5" fmla="*/ 0 w 903962"/>
                <a:gd name="connsiteY5" fmla="*/ 156522 h 759274"/>
                <a:gd name="connsiteX6" fmla="*/ 6673 w 903962"/>
                <a:gd name="connsiteY6" fmla="*/ 147626 h 759274"/>
                <a:gd name="connsiteX7" fmla="*/ 582735 w 903962"/>
                <a:gd name="connsiteY7" fmla="*/ 43089 h 759274"/>
                <a:gd name="connsiteX8" fmla="*/ 860757 w 903962"/>
                <a:gd name="connsiteY8" fmla="*/ 739257 h 759274"/>
                <a:gd name="connsiteX9" fmla="*/ 860757 w 903962"/>
                <a:gd name="connsiteY9" fmla="*/ 739257 h 75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962" h="759274">
                  <a:moveTo>
                    <a:pt x="860757" y="739257"/>
                  </a:moveTo>
                  <a:lnTo>
                    <a:pt x="849636" y="759274"/>
                  </a:lnTo>
                  <a:lnTo>
                    <a:pt x="849636" y="754826"/>
                  </a:lnTo>
                  <a:cubicBezTo>
                    <a:pt x="851860" y="505718"/>
                    <a:pt x="707289" y="272180"/>
                    <a:pt x="467077" y="167643"/>
                  </a:cubicBezTo>
                  <a:cubicBezTo>
                    <a:pt x="344748" y="116487"/>
                    <a:pt x="217969" y="105366"/>
                    <a:pt x="97864" y="127608"/>
                  </a:cubicBezTo>
                  <a:lnTo>
                    <a:pt x="0" y="156522"/>
                  </a:lnTo>
                  <a:lnTo>
                    <a:pt x="6673" y="147626"/>
                  </a:lnTo>
                  <a:cubicBezTo>
                    <a:pt x="155692" y="5278"/>
                    <a:pt x="382559" y="-43654"/>
                    <a:pt x="582735" y="43089"/>
                  </a:cubicBezTo>
                  <a:cubicBezTo>
                    <a:pt x="851860" y="158746"/>
                    <a:pt x="976414" y="470131"/>
                    <a:pt x="860757" y="739257"/>
                  </a:cubicBezTo>
                  <a:lnTo>
                    <a:pt x="860757" y="739257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4" name="任意多边形: 形状 18"/>
            <p:cNvSpPr/>
            <p:nvPr/>
          </p:nvSpPr>
          <p:spPr>
            <a:xfrm>
              <a:off x="4076305" y="2363312"/>
              <a:ext cx="885292" cy="778767"/>
            </a:xfrm>
            <a:custGeom>
              <a:avLst/>
              <a:gdLst>
                <a:gd name="connsiteX0" fmla="*/ 15569 w 885292"/>
                <a:gd name="connsiteY0" fmla="*/ 124859 h 778767"/>
                <a:gd name="connsiteX1" fmla="*/ 0 w 885292"/>
                <a:gd name="connsiteY1" fmla="*/ 140429 h 778767"/>
                <a:gd name="connsiteX2" fmla="*/ 4448 w 885292"/>
                <a:gd name="connsiteY2" fmla="*/ 138204 h 778767"/>
                <a:gd name="connsiteX3" fmla="*/ 676150 w 885292"/>
                <a:gd name="connsiteY3" fmla="*/ 336156 h 778767"/>
                <a:gd name="connsiteX4" fmla="*/ 820722 w 885292"/>
                <a:gd name="connsiteY4" fmla="*/ 676456 h 778767"/>
                <a:gd name="connsiteX5" fmla="*/ 820722 w 885292"/>
                <a:gd name="connsiteY5" fmla="*/ 778768 h 778767"/>
                <a:gd name="connsiteX6" fmla="*/ 827394 w 885292"/>
                <a:gd name="connsiteY6" fmla="*/ 769871 h 778767"/>
                <a:gd name="connsiteX7" fmla="*/ 760669 w 885292"/>
                <a:gd name="connsiteY7" fmla="*/ 189361 h 778767"/>
                <a:gd name="connsiteX8" fmla="*/ 15569 w 885292"/>
                <a:gd name="connsiteY8" fmla="*/ 124859 h 778767"/>
                <a:gd name="connsiteX9" fmla="*/ 15569 w 885292"/>
                <a:gd name="connsiteY9" fmla="*/ 124859 h 77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292" h="778767">
                  <a:moveTo>
                    <a:pt x="15569" y="124859"/>
                  </a:moveTo>
                  <a:lnTo>
                    <a:pt x="0" y="140429"/>
                  </a:lnTo>
                  <a:lnTo>
                    <a:pt x="4448" y="138204"/>
                  </a:lnTo>
                  <a:cubicBezTo>
                    <a:pt x="240211" y="67031"/>
                    <a:pt x="507113" y="135980"/>
                    <a:pt x="676150" y="336156"/>
                  </a:cubicBezTo>
                  <a:cubicBezTo>
                    <a:pt x="760669" y="436244"/>
                    <a:pt x="807377" y="556350"/>
                    <a:pt x="820722" y="676456"/>
                  </a:cubicBezTo>
                  <a:lnTo>
                    <a:pt x="820722" y="778768"/>
                  </a:lnTo>
                  <a:lnTo>
                    <a:pt x="827394" y="769871"/>
                  </a:lnTo>
                  <a:cubicBezTo>
                    <a:pt x="920810" y="585264"/>
                    <a:pt x="903016" y="356174"/>
                    <a:pt x="760669" y="189361"/>
                  </a:cubicBezTo>
                  <a:cubicBezTo>
                    <a:pt x="576062" y="-35281"/>
                    <a:pt x="240211" y="-64196"/>
                    <a:pt x="15569" y="124859"/>
                  </a:cubicBezTo>
                  <a:lnTo>
                    <a:pt x="15569" y="12485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任意多边形: 形状 19"/>
            <p:cNvSpPr/>
            <p:nvPr/>
          </p:nvSpPr>
          <p:spPr>
            <a:xfrm>
              <a:off x="4067409" y="2070572"/>
              <a:ext cx="1043139" cy="455411"/>
            </a:xfrm>
            <a:custGeom>
              <a:avLst/>
              <a:gdLst>
                <a:gd name="connsiteX0" fmla="*/ 2224 w 1043139"/>
                <a:gd name="connsiteY0" fmla="*/ 433169 h 455411"/>
                <a:gd name="connsiteX1" fmla="*/ 0 w 1043139"/>
                <a:gd name="connsiteY1" fmla="*/ 455411 h 455411"/>
                <a:gd name="connsiteX2" fmla="*/ 2224 w 1043139"/>
                <a:gd name="connsiteY2" fmla="*/ 450963 h 455411"/>
                <a:gd name="connsiteX3" fmla="*/ 649460 w 1043139"/>
                <a:gd name="connsiteY3" fmla="*/ 179613 h 455411"/>
                <a:gd name="connsiteX4" fmla="*/ 978638 w 1043139"/>
                <a:gd name="connsiteY4" fmla="*/ 350875 h 455411"/>
                <a:gd name="connsiteX5" fmla="*/ 1043139 w 1043139"/>
                <a:gd name="connsiteY5" fmla="*/ 428721 h 455411"/>
                <a:gd name="connsiteX6" fmla="*/ 1040915 w 1043139"/>
                <a:gd name="connsiteY6" fmla="*/ 417600 h 455411"/>
                <a:gd name="connsiteX7" fmla="*/ 620546 w 1043139"/>
                <a:gd name="connsiteY7" fmla="*/ 8351 h 455411"/>
                <a:gd name="connsiteX8" fmla="*/ 2224 w 1043139"/>
                <a:gd name="connsiteY8" fmla="*/ 433169 h 455411"/>
                <a:gd name="connsiteX9" fmla="*/ 2224 w 1043139"/>
                <a:gd name="connsiteY9" fmla="*/ 433169 h 45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139" h="455411">
                  <a:moveTo>
                    <a:pt x="2224" y="433169"/>
                  </a:moveTo>
                  <a:lnTo>
                    <a:pt x="0" y="455411"/>
                  </a:lnTo>
                  <a:lnTo>
                    <a:pt x="2224" y="450963"/>
                  </a:lnTo>
                  <a:cubicBezTo>
                    <a:pt x="140123" y="246338"/>
                    <a:pt x="391455" y="130681"/>
                    <a:pt x="649460" y="179613"/>
                  </a:cubicBezTo>
                  <a:cubicBezTo>
                    <a:pt x="778462" y="204079"/>
                    <a:pt x="891895" y="266356"/>
                    <a:pt x="978638" y="350875"/>
                  </a:cubicBezTo>
                  <a:lnTo>
                    <a:pt x="1043139" y="428721"/>
                  </a:lnTo>
                  <a:lnTo>
                    <a:pt x="1040915" y="417600"/>
                  </a:lnTo>
                  <a:cubicBezTo>
                    <a:pt x="996432" y="215200"/>
                    <a:pt x="836291" y="50611"/>
                    <a:pt x="620546" y="8351"/>
                  </a:cubicBezTo>
                  <a:cubicBezTo>
                    <a:pt x="335851" y="-42805"/>
                    <a:pt x="57829" y="146250"/>
                    <a:pt x="2224" y="433169"/>
                  </a:cubicBezTo>
                  <a:lnTo>
                    <a:pt x="2224" y="43316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6" name="任意多边形: 形状 20"/>
            <p:cNvSpPr/>
            <p:nvPr/>
          </p:nvSpPr>
          <p:spPr>
            <a:xfrm>
              <a:off x="4025149" y="2446865"/>
              <a:ext cx="408244" cy="637386"/>
            </a:xfrm>
            <a:custGeom>
              <a:avLst/>
              <a:gdLst>
                <a:gd name="connsiteX0" fmla="*/ 13345 w 408244"/>
                <a:gd name="connsiteY0" fmla="*/ 3496 h 637386"/>
                <a:gd name="connsiteX1" fmla="*/ 0 w 408244"/>
                <a:gd name="connsiteY1" fmla="*/ 7944 h 637386"/>
                <a:gd name="connsiteX2" fmla="*/ 2224 w 408244"/>
                <a:gd name="connsiteY2" fmla="*/ 7944 h 637386"/>
                <a:gd name="connsiteX3" fmla="*/ 304712 w 408244"/>
                <a:gd name="connsiteY3" fmla="*/ 346019 h 637386"/>
                <a:gd name="connsiteX4" fmla="*/ 269126 w 408244"/>
                <a:gd name="connsiteY4" fmla="*/ 581782 h 637386"/>
                <a:gd name="connsiteX5" fmla="*/ 235763 w 408244"/>
                <a:gd name="connsiteY5" fmla="*/ 637387 h 637386"/>
                <a:gd name="connsiteX6" fmla="*/ 242435 w 408244"/>
                <a:gd name="connsiteY6" fmla="*/ 635162 h 637386"/>
                <a:gd name="connsiteX7" fmla="*/ 404800 w 408244"/>
                <a:gd name="connsiteY7" fmla="*/ 292639 h 637386"/>
                <a:gd name="connsiteX8" fmla="*/ 13345 w 408244"/>
                <a:gd name="connsiteY8" fmla="*/ 3496 h 637386"/>
                <a:gd name="connsiteX9" fmla="*/ 13345 w 408244"/>
                <a:gd name="connsiteY9" fmla="*/ 3496 h 63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44" h="637386">
                  <a:moveTo>
                    <a:pt x="13345" y="3496"/>
                  </a:moveTo>
                  <a:lnTo>
                    <a:pt x="0" y="7944"/>
                  </a:lnTo>
                  <a:lnTo>
                    <a:pt x="2224" y="7944"/>
                  </a:lnTo>
                  <a:cubicBezTo>
                    <a:pt x="157917" y="47979"/>
                    <a:pt x="280246" y="176982"/>
                    <a:pt x="304712" y="346019"/>
                  </a:cubicBezTo>
                  <a:cubicBezTo>
                    <a:pt x="318057" y="430538"/>
                    <a:pt x="302488" y="512833"/>
                    <a:pt x="269126" y="581782"/>
                  </a:cubicBezTo>
                  <a:lnTo>
                    <a:pt x="235763" y="637387"/>
                  </a:lnTo>
                  <a:lnTo>
                    <a:pt x="242435" y="635162"/>
                  </a:lnTo>
                  <a:cubicBezTo>
                    <a:pt x="355869" y="566213"/>
                    <a:pt x="424818" y="432762"/>
                    <a:pt x="404800" y="292639"/>
                  </a:cubicBezTo>
                  <a:cubicBezTo>
                    <a:pt x="375886" y="105808"/>
                    <a:pt x="200176" y="-23194"/>
                    <a:pt x="13345" y="3496"/>
                  </a:cubicBezTo>
                  <a:lnTo>
                    <a:pt x="13345" y="3496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7" name="任意多边形: 形状 21"/>
            <p:cNvSpPr/>
            <p:nvPr/>
          </p:nvSpPr>
          <p:spPr>
            <a:xfrm>
              <a:off x="3467940" y="2342545"/>
              <a:ext cx="648401" cy="381389"/>
            </a:xfrm>
            <a:custGeom>
              <a:avLst/>
              <a:gdLst>
                <a:gd name="connsiteX0" fmla="*/ 1165 w 648401"/>
                <a:gd name="connsiteY0" fmla="*/ 368044 h 381389"/>
                <a:gd name="connsiteX1" fmla="*/ 3389 w 648401"/>
                <a:gd name="connsiteY1" fmla="*/ 381389 h 381389"/>
                <a:gd name="connsiteX2" fmla="*/ 3389 w 648401"/>
                <a:gd name="connsiteY2" fmla="*/ 379165 h 381389"/>
                <a:gd name="connsiteX3" fmla="*/ 361482 w 648401"/>
                <a:gd name="connsiteY3" fmla="*/ 101143 h 381389"/>
                <a:gd name="connsiteX4" fmla="*/ 595021 w 648401"/>
                <a:gd name="connsiteY4" fmla="*/ 154523 h 381389"/>
                <a:gd name="connsiteX5" fmla="*/ 648401 w 648401"/>
                <a:gd name="connsiteY5" fmla="*/ 192334 h 381389"/>
                <a:gd name="connsiteX6" fmla="*/ 646177 w 648401"/>
                <a:gd name="connsiteY6" fmla="*/ 185662 h 381389"/>
                <a:gd name="connsiteX7" fmla="*/ 314774 w 648401"/>
                <a:gd name="connsiteY7" fmla="*/ 1055 h 381389"/>
                <a:gd name="connsiteX8" fmla="*/ 1165 w 648401"/>
                <a:gd name="connsiteY8" fmla="*/ 368044 h 381389"/>
                <a:gd name="connsiteX9" fmla="*/ 1165 w 648401"/>
                <a:gd name="connsiteY9" fmla="*/ 368044 h 3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401" h="381389">
                  <a:moveTo>
                    <a:pt x="1165" y="368044"/>
                  </a:moveTo>
                  <a:lnTo>
                    <a:pt x="3389" y="381389"/>
                  </a:lnTo>
                  <a:lnTo>
                    <a:pt x="3389" y="379165"/>
                  </a:lnTo>
                  <a:cubicBezTo>
                    <a:pt x="54546" y="227921"/>
                    <a:pt x="192445" y="114488"/>
                    <a:pt x="361482" y="101143"/>
                  </a:cubicBezTo>
                  <a:cubicBezTo>
                    <a:pt x="446001" y="94470"/>
                    <a:pt x="526071" y="114488"/>
                    <a:pt x="595021" y="154523"/>
                  </a:cubicBezTo>
                  <a:lnTo>
                    <a:pt x="648401" y="192334"/>
                  </a:lnTo>
                  <a:lnTo>
                    <a:pt x="646177" y="185662"/>
                  </a:lnTo>
                  <a:cubicBezTo>
                    <a:pt x="586124" y="67780"/>
                    <a:pt x="457122" y="-10066"/>
                    <a:pt x="314774" y="1055"/>
                  </a:cubicBezTo>
                  <a:cubicBezTo>
                    <a:pt x="127943" y="16624"/>
                    <a:pt x="-14404" y="181213"/>
                    <a:pt x="1165" y="368044"/>
                  </a:cubicBezTo>
                  <a:lnTo>
                    <a:pt x="1165" y="368044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任意多边形: 形状 22"/>
            <p:cNvSpPr/>
            <p:nvPr/>
          </p:nvSpPr>
          <p:spPr>
            <a:xfrm rot="20393758">
              <a:off x="3889475" y="1771987"/>
              <a:ext cx="417916" cy="631914"/>
            </a:xfrm>
            <a:custGeom>
              <a:avLst/>
              <a:gdLst>
                <a:gd name="connsiteX0" fmla="*/ 269126 w 417916"/>
                <a:gd name="connsiteY0" fmla="*/ 6673 h 631914"/>
                <a:gd name="connsiteX1" fmla="*/ 255780 w 417916"/>
                <a:gd name="connsiteY1" fmla="*/ 0 h 631914"/>
                <a:gd name="connsiteX2" fmla="*/ 258005 w 417916"/>
                <a:gd name="connsiteY2" fmla="*/ 2224 h 631914"/>
                <a:gd name="connsiteX3" fmla="*/ 249108 w 417916"/>
                <a:gd name="connsiteY3" fmla="*/ 455956 h 631914"/>
                <a:gd name="connsiteX4" fmla="*/ 60053 w 417916"/>
                <a:gd name="connsiteY4" fmla="*/ 604976 h 631914"/>
                <a:gd name="connsiteX5" fmla="*/ 0 w 417916"/>
                <a:gd name="connsiteY5" fmla="*/ 622770 h 631914"/>
                <a:gd name="connsiteX6" fmla="*/ 6673 w 417916"/>
                <a:gd name="connsiteY6" fmla="*/ 624994 h 631914"/>
                <a:gd name="connsiteX7" fmla="*/ 358093 w 417916"/>
                <a:gd name="connsiteY7" fmla="*/ 482647 h 631914"/>
                <a:gd name="connsiteX8" fmla="*/ 269126 w 417916"/>
                <a:gd name="connsiteY8" fmla="*/ 6673 h 631914"/>
                <a:gd name="connsiteX9" fmla="*/ 269126 w 417916"/>
                <a:gd name="connsiteY9" fmla="*/ 6673 h 63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916" h="631914">
                  <a:moveTo>
                    <a:pt x="269126" y="6673"/>
                  </a:moveTo>
                  <a:lnTo>
                    <a:pt x="255780" y="0"/>
                  </a:lnTo>
                  <a:lnTo>
                    <a:pt x="258005" y="2224"/>
                  </a:lnTo>
                  <a:cubicBezTo>
                    <a:pt x="344748" y="137899"/>
                    <a:pt x="346972" y="315833"/>
                    <a:pt x="249108" y="455956"/>
                  </a:cubicBezTo>
                  <a:cubicBezTo>
                    <a:pt x="200176" y="524906"/>
                    <a:pt x="135675" y="576062"/>
                    <a:pt x="60053" y="604976"/>
                  </a:cubicBezTo>
                  <a:lnTo>
                    <a:pt x="0" y="622770"/>
                  </a:lnTo>
                  <a:lnTo>
                    <a:pt x="6673" y="624994"/>
                  </a:lnTo>
                  <a:cubicBezTo>
                    <a:pt x="137899" y="651684"/>
                    <a:pt x="278022" y="600528"/>
                    <a:pt x="358093" y="482647"/>
                  </a:cubicBezTo>
                  <a:cubicBezTo>
                    <a:pt x="464853" y="326954"/>
                    <a:pt x="424818" y="113433"/>
                    <a:pt x="269126" y="6673"/>
                  </a:cubicBezTo>
                  <a:lnTo>
                    <a:pt x="269126" y="6673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9" name="任意多边形: 形状 23"/>
            <p:cNvSpPr/>
            <p:nvPr/>
          </p:nvSpPr>
          <p:spPr>
            <a:xfrm>
              <a:off x="3920032" y="2483723"/>
              <a:ext cx="269706" cy="2328714"/>
            </a:xfrm>
            <a:custGeom>
              <a:avLst/>
              <a:gdLst>
                <a:gd name="connsiteX0" fmla="*/ 116238 w 269706"/>
                <a:gd name="connsiteY0" fmla="*/ 0 h 2328714"/>
                <a:gd name="connsiteX1" fmla="*/ 207430 w 269706"/>
                <a:gd name="connsiteY1" fmla="*/ 13345 h 2328714"/>
                <a:gd name="connsiteX2" fmla="*/ 269706 w 269706"/>
                <a:gd name="connsiteY2" fmla="*/ 2328714 h 2328714"/>
                <a:gd name="connsiteX3" fmla="*/ 107341 w 269706"/>
                <a:gd name="connsiteY3" fmla="*/ 2328714 h 2328714"/>
                <a:gd name="connsiteX4" fmla="*/ 116238 w 269706"/>
                <a:gd name="connsiteY4" fmla="*/ 0 h 2328714"/>
                <a:gd name="connsiteX5" fmla="*/ 116238 w 269706"/>
                <a:gd name="connsiteY5" fmla="*/ 0 h 232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706" h="2328714">
                  <a:moveTo>
                    <a:pt x="116238" y="0"/>
                  </a:moveTo>
                  <a:lnTo>
                    <a:pt x="207430" y="13345"/>
                  </a:lnTo>
                  <a:cubicBezTo>
                    <a:pt x="105117" y="845188"/>
                    <a:pt x="87324" y="1745980"/>
                    <a:pt x="269706" y="2328714"/>
                  </a:cubicBezTo>
                  <a:lnTo>
                    <a:pt x="107341" y="2328714"/>
                  </a:lnTo>
                  <a:cubicBezTo>
                    <a:pt x="-37230" y="1632547"/>
                    <a:pt x="-37230" y="809601"/>
                    <a:pt x="116238" y="0"/>
                  </a:cubicBezTo>
                  <a:lnTo>
                    <a:pt x="116238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0" name="任意多边形: 形状 24"/>
            <p:cNvSpPr/>
            <p:nvPr/>
          </p:nvSpPr>
          <p:spPr>
            <a:xfrm>
              <a:off x="3517664" y="2999364"/>
              <a:ext cx="678747" cy="385151"/>
            </a:xfrm>
            <a:custGeom>
              <a:avLst/>
              <a:gdLst>
                <a:gd name="connsiteX0" fmla="*/ 373 w 678747"/>
                <a:gd name="connsiteY0" fmla="*/ 369582 h 385151"/>
                <a:gd name="connsiteX1" fmla="*/ 2597 w 678747"/>
                <a:gd name="connsiteY1" fmla="*/ 385151 h 385151"/>
                <a:gd name="connsiteX2" fmla="*/ 2597 w 678747"/>
                <a:gd name="connsiteY2" fmla="*/ 382927 h 385151"/>
                <a:gd name="connsiteX3" fmla="*/ 382932 w 678747"/>
                <a:gd name="connsiteY3" fmla="*/ 107129 h 385151"/>
                <a:gd name="connsiteX4" fmla="*/ 623143 w 678747"/>
                <a:gd name="connsiteY4" fmla="*/ 169406 h 385151"/>
                <a:gd name="connsiteX5" fmla="*/ 678747 w 678747"/>
                <a:gd name="connsiteY5" fmla="*/ 209441 h 385151"/>
                <a:gd name="connsiteX6" fmla="*/ 676523 w 678747"/>
                <a:gd name="connsiteY6" fmla="*/ 202769 h 385151"/>
                <a:gd name="connsiteX7" fmla="*/ 340672 w 678747"/>
                <a:gd name="connsiteY7" fmla="*/ 369 h 385151"/>
                <a:gd name="connsiteX8" fmla="*/ 373 w 678747"/>
                <a:gd name="connsiteY8" fmla="*/ 369582 h 385151"/>
                <a:gd name="connsiteX9" fmla="*/ 373 w 678747"/>
                <a:gd name="connsiteY9" fmla="*/ 369582 h 38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747" h="385151">
                  <a:moveTo>
                    <a:pt x="373" y="369582"/>
                  </a:moveTo>
                  <a:lnTo>
                    <a:pt x="2597" y="385151"/>
                  </a:lnTo>
                  <a:lnTo>
                    <a:pt x="2597" y="382927"/>
                  </a:lnTo>
                  <a:cubicBezTo>
                    <a:pt x="60426" y="229459"/>
                    <a:pt x="207222" y="116026"/>
                    <a:pt x="382932" y="107129"/>
                  </a:cubicBezTo>
                  <a:cubicBezTo>
                    <a:pt x="469675" y="102681"/>
                    <a:pt x="554194" y="127147"/>
                    <a:pt x="623143" y="169406"/>
                  </a:cubicBezTo>
                  <a:lnTo>
                    <a:pt x="678747" y="209441"/>
                  </a:lnTo>
                  <a:lnTo>
                    <a:pt x="676523" y="202769"/>
                  </a:lnTo>
                  <a:cubicBezTo>
                    <a:pt x="616471" y="78215"/>
                    <a:pt x="487468" y="-6304"/>
                    <a:pt x="340672" y="369"/>
                  </a:cubicBezTo>
                  <a:cubicBezTo>
                    <a:pt x="142721" y="9265"/>
                    <a:pt x="-8524" y="173855"/>
                    <a:pt x="373" y="369582"/>
                  </a:cubicBezTo>
                  <a:lnTo>
                    <a:pt x="373" y="369582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任意多边形: 形状 25"/>
            <p:cNvSpPr/>
            <p:nvPr/>
          </p:nvSpPr>
          <p:spPr>
            <a:xfrm>
              <a:off x="3427413" y="2798301"/>
              <a:ext cx="513217" cy="599559"/>
            </a:xfrm>
            <a:custGeom>
              <a:avLst/>
              <a:gdLst>
                <a:gd name="connsiteX0" fmla="*/ 90623 w 513217"/>
                <a:gd name="connsiteY0" fmla="*/ 588439 h 599559"/>
                <a:gd name="connsiteX1" fmla="*/ 101744 w 513217"/>
                <a:gd name="connsiteY1" fmla="*/ 599559 h 599559"/>
                <a:gd name="connsiteX2" fmla="*/ 99520 w 513217"/>
                <a:gd name="connsiteY2" fmla="*/ 597335 h 599559"/>
                <a:gd name="connsiteX3" fmla="*/ 219626 w 513217"/>
                <a:gd name="connsiteY3" fmla="*/ 145827 h 599559"/>
                <a:gd name="connsiteX4" fmla="*/ 444268 w 513217"/>
                <a:gd name="connsiteY4" fmla="*/ 41291 h 599559"/>
                <a:gd name="connsiteX5" fmla="*/ 513217 w 513217"/>
                <a:gd name="connsiteY5" fmla="*/ 39067 h 599559"/>
                <a:gd name="connsiteX6" fmla="*/ 506545 w 513217"/>
                <a:gd name="connsiteY6" fmla="*/ 34618 h 599559"/>
                <a:gd name="connsiteX7" fmla="*/ 117314 w 513217"/>
                <a:gd name="connsiteY7" fmla="*/ 90223 h 599559"/>
                <a:gd name="connsiteX8" fmla="*/ 90623 w 513217"/>
                <a:gd name="connsiteY8" fmla="*/ 588439 h 599559"/>
                <a:gd name="connsiteX9" fmla="*/ 90623 w 513217"/>
                <a:gd name="connsiteY9" fmla="*/ 588439 h 59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17" h="599559">
                  <a:moveTo>
                    <a:pt x="90623" y="588439"/>
                  </a:moveTo>
                  <a:lnTo>
                    <a:pt x="101744" y="599559"/>
                  </a:lnTo>
                  <a:lnTo>
                    <a:pt x="99520" y="597335"/>
                  </a:lnTo>
                  <a:cubicBezTo>
                    <a:pt x="46140" y="441643"/>
                    <a:pt x="88399" y="261484"/>
                    <a:pt x="219626" y="145827"/>
                  </a:cubicBezTo>
                  <a:cubicBezTo>
                    <a:pt x="284127" y="87998"/>
                    <a:pt x="364197" y="52412"/>
                    <a:pt x="444268" y="41291"/>
                  </a:cubicBezTo>
                  <a:lnTo>
                    <a:pt x="513217" y="39067"/>
                  </a:lnTo>
                  <a:lnTo>
                    <a:pt x="506545" y="34618"/>
                  </a:lnTo>
                  <a:cubicBezTo>
                    <a:pt x="381991" y="-25435"/>
                    <a:pt x="228522" y="-7641"/>
                    <a:pt x="117314" y="90223"/>
                  </a:cubicBezTo>
                  <a:cubicBezTo>
                    <a:pt x="-27258" y="219225"/>
                    <a:pt x="-40603" y="443867"/>
                    <a:pt x="90623" y="588439"/>
                  </a:cubicBezTo>
                  <a:lnTo>
                    <a:pt x="90623" y="58843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3" name="任意多边形: 形状 26"/>
            <p:cNvSpPr/>
            <p:nvPr/>
          </p:nvSpPr>
          <p:spPr>
            <a:xfrm>
              <a:off x="3001767" y="3335537"/>
              <a:ext cx="498476" cy="611695"/>
            </a:xfrm>
            <a:custGeom>
              <a:avLst/>
              <a:gdLst>
                <a:gd name="connsiteX0" fmla="*/ 485131 w 498476"/>
                <a:gd name="connsiteY0" fmla="*/ 24513 h 611695"/>
                <a:gd name="connsiteX1" fmla="*/ 498476 w 498476"/>
                <a:gd name="connsiteY1" fmla="*/ 31185 h 611695"/>
                <a:gd name="connsiteX2" fmla="*/ 494028 w 498476"/>
                <a:gd name="connsiteY2" fmla="*/ 31185 h 611695"/>
                <a:gd name="connsiteX3" fmla="*/ 109245 w 498476"/>
                <a:gd name="connsiteY3" fmla="*/ 300311 h 611695"/>
                <a:gd name="connsiteX4" fmla="*/ 89227 w 498476"/>
                <a:gd name="connsiteY4" fmla="*/ 547195 h 611695"/>
                <a:gd name="connsiteX5" fmla="*/ 111469 w 498476"/>
                <a:gd name="connsiteY5" fmla="*/ 611696 h 611695"/>
                <a:gd name="connsiteX6" fmla="*/ 107021 w 498476"/>
                <a:gd name="connsiteY6" fmla="*/ 607248 h 611695"/>
                <a:gd name="connsiteX7" fmla="*/ 24726 w 498476"/>
                <a:gd name="connsiteY7" fmla="*/ 224689 h 611695"/>
                <a:gd name="connsiteX8" fmla="*/ 485131 w 498476"/>
                <a:gd name="connsiteY8" fmla="*/ 24513 h 611695"/>
                <a:gd name="connsiteX9" fmla="*/ 485131 w 498476"/>
                <a:gd name="connsiteY9" fmla="*/ 24513 h 61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476" h="611695">
                  <a:moveTo>
                    <a:pt x="485131" y="24513"/>
                  </a:moveTo>
                  <a:lnTo>
                    <a:pt x="498476" y="31185"/>
                  </a:lnTo>
                  <a:lnTo>
                    <a:pt x="494028" y="31185"/>
                  </a:lnTo>
                  <a:cubicBezTo>
                    <a:pt x="329439" y="35634"/>
                    <a:pt x="173746" y="135722"/>
                    <a:pt x="109245" y="300311"/>
                  </a:cubicBezTo>
                  <a:cubicBezTo>
                    <a:pt x="78107" y="382606"/>
                    <a:pt x="71434" y="467124"/>
                    <a:pt x="89227" y="547195"/>
                  </a:cubicBezTo>
                  <a:lnTo>
                    <a:pt x="111469" y="611696"/>
                  </a:lnTo>
                  <a:lnTo>
                    <a:pt x="107021" y="607248"/>
                  </a:lnTo>
                  <a:cubicBezTo>
                    <a:pt x="6933" y="509384"/>
                    <a:pt x="-28654" y="360364"/>
                    <a:pt x="24726" y="224689"/>
                  </a:cubicBezTo>
                  <a:cubicBezTo>
                    <a:pt x="95900" y="42306"/>
                    <a:pt x="302749" y="-46661"/>
                    <a:pt x="485131" y="24513"/>
                  </a:cubicBezTo>
                  <a:lnTo>
                    <a:pt x="485131" y="2451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4" name="任意多边形: 形状 27"/>
            <p:cNvSpPr/>
            <p:nvPr/>
          </p:nvSpPr>
          <p:spPr>
            <a:xfrm>
              <a:off x="2839660" y="3185603"/>
              <a:ext cx="671703" cy="399088"/>
            </a:xfrm>
            <a:custGeom>
              <a:avLst/>
              <a:gdLst>
                <a:gd name="connsiteX0" fmla="*/ 665031 w 671703"/>
                <a:gd name="connsiteY0" fmla="*/ 181119 h 399088"/>
                <a:gd name="connsiteX1" fmla="*/ 671704 w 671703"/>
                <a:gd name="connsiteY1" fmla="*/ 194465 h 399088"/>
                <a:gd name="connsiteX2" fmla="*/ 667256 w 671703"/>
                <a:gd name="connsiteY2" fmla="*/ 192240 h 399088"/>
                <a:gd name="connsiteX3" fmla="*/ 200178 w 671703"/>
                <a:gd name="connsiteY3" fmla="*/ 156653 h 399088"/>
                <a:gd name="connsiteX4" fmla="*/ 28917 w 671703"/>
                <a:gd name="connsiteY4" fmla="*/ 334588 h 399088"/>
                <a:gd name="connsiteX5" fmla="*/ 4451 w 671703"/>
                <a:gd name="connsiteY5" fmla="*/ 399089 h 399088"/>
                <a:gd name="connsiteX6" fmla="*/ 2226 w 671703"/>
                <a:gd name="connsiteY6" fmla="*/ 392416 h 399088"/>
                <a:gd name="connsiteX7" fmla="*/ 182385 w 671703"/>
                <a:gd name="connsiteY7" fmla="*/ 45445 h 399088"/>
                <a:gd name="connsiteX8" fmla="*/ 665031 w 671703"/>
                <a:gd name="connsiteY8" fmla="*/ 181119 h 399088"/>
                <a:gd name="connsiteX9" fmla="*/ 665031 w 671703"/>
                <a:gd name="connsiteY9" fmla="*/ 181119 h 39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703" h="399088">
                  <a:moveTo>
                    <a:pt x="665031" y="181119"/>
                  </a:moveTo>
                  <a:lnTo>
                    <a:pt x="671704" y="194465"/>
                  </a:lnTo>
                  <a:lnTo>
                    <a:pt x="667256" y="192240"/>
                  </a:lnTo>
                  <a:cubicBezTo>
                    <a:pt x="536029" y="92152"/>
                    <a:pt x="353647" y="72135"/>
                    <a:pt x="200178" y="156653"/>
                  </a:cubicBezTo>
                  <a:cubicBezTo>
                    <a:pt x="124556" y="198913"/>
                    <a:pt x="64503" y="263414"/>
                    <a:pt x="28917" y="334588"/>
                  </a:cubicBezTo>
                  <a:lnTo>
                    <a:pt x="4451" y="399089"/>
                  </a:lnTo>
                  <a:lnTo>
                    <a:pt x="2226" y="392416"/>
                  </a:lnTo>
                  <a:cubicBezTo>
                    <a:pt x="-13343" y="254517"/>
                    <a:pt x="53382" y="116618"/>
                    <a:pt x="182385" y="45445"/>
                  </a:cubicBezTo>
                  <a:cubicBezTo>
                    <a:pt x="351422" y="-50195"/>
                    <a:pt x="569392" y="9858"/>
                    <a:pt x="665031" y="181119"/>
                  </a:cubicBezTo>
                  <a:lnTo>
                    <a:pt x="665031" y="18111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5" name="任意多边形: 形状 28"/>
            <p:cNvSpPr/>
            <p:nvPr/>
          </p:nvSpPr>
          <p:spPr>
            <a:xfrm>
              <a:off x="3323203" y="3324463"/>
              <a:ext cx="199282" cy="451508"/>
            </a:xfrm>
            <a:custGeom>
              <a:avLst/>
              <a:gdLst>
                <a:gd name="connsiteX0" fmla="*/ 190386 w 199282"/>
                <a:gd name="connsiteY0" fmla="*/ 0 h 451508"/>
                <a:gd name="connsiteX1" fmla="*/ 199282 w 199282"/>
                <a:gd name="connsiteY1" fmla="*/ 0 h 451508"/>
                <a:gd name="connsiteX2" fmla="*/ 197058 w 199282"/>
                <a:gd name="connsiteY2" fmla="*/ 2224 h 451508"/>
                <a:gd name="connsiteX3" fmla="*/ 76953 w 199282"/>
                <a:gd name="connsiteY3" fmla="*/ 280246 h 451508"/>
                <a:gd name="connsiteX4" fmla="*/ 150350 w 199282"/>
                <a:gd name="connsiteY4" fmla="*/ 422594 h 451508"/>
                <a:gd name="connsiteX5" fmla="*/ 183713 w 199282"/>
                <a:gd name="connsiteY5" fmla="*/ 451508 h 451508"/>
                <a:gd name="connsiteX6" fmla="*/ 179265 w 199282"/>
                <a:gd name="connsiteY6" fmla="*/ 451508 h 451508"/>
                <a:gd name="connsiteX7" fmla="*/ 3555 w 199282"/>
                <a:gd name="connsiteY7" fmla="*/ 269126 h 451508"/>
                <a:gd name="connsiteX8" fmla="*/ 190386 w 199282"/>
                <a:gd name="connsiteY8" fmla="*/ 0 h 451508"/>
                <a:gd name="connsiteX9" fmla="*/ 190386 w 199282"/>
                <a:gd name="connsiteY9" fmla="*/ 0 h 4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282" h="451508">
                  <a:moveTo>
                    <a:pt x="190386" y="0"/>
                  </a:moveTo>
                  <a:lnTo>
                    <a:pt x="199282" y="0"/>
                  </a:lnTo>
                  <a:lnTo>
                    <a:pt x="197058" y="2224"/>
                  </a:lnTo>
                  <a:cubicBezTo>
                    <a:pt x="108091" y="60053"/>
                    <a:pt x="56935" y="169037"/>
                    <a:pt x="76953" y="280246"/>
                  </a:cubicBezTo>
                  <a:cubicBezTo>
                    <a:pt x="88073" y="335851"/>
                    <a:pt x="112539" y="384783"/>
                    <a:pt x="150350" y="422594"/>
                  </a:cubicBezTo>
                  <a:lnTo>
                    <a:pt x="183713" y="451508"/>
                  </a:lnTo>
                  <a:lnTo>
                    <a:pt x="179265" y="451508"/>
                  </a:lnTo>
                  <a:cubicBezTo>
                    <a:pt x="92522" y="431490"/>
                    <a:pt x="21348" y="362541"/>
                    <a:pt x="3555" y="269126"/>
                  </a:cubicBezTo>
                  <a:cubicBezTo>
                    <a:pt x="-18687" y="142347"/>
                    <a:pt x="65832" y="22242"/>
                    <a:pt x="190386" y="0"/>
                  </a:cubicBezTo>
                  <a:lnTo>
                    <a:pt x="190386" y="0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6" name="任意多边形: 形状 29"/>
            <p:cNvSpPr/>
            <p:nvPr/>
          </p:nvSpPr>
          <p:spPr>
            <a:xfrm>
              <a:off x="3480226" y="3197205"/>
              <a:ext cx="451508" cy="198431"/>
            </a:xfrm>
            <a:custGeom>
              <a:avLst/>
              <a:gdLst>
                <a:gd name="connsiteX0" fmla="*/ 449284 w 451508"/>
                <a:gd name="connsiteY0" fmla="*/ 171741 h 198431"/>
                <a:gd name="connsiteX1" fmla="*/ 451508 w 451508"/>
                <a:gd name="connsiteY1" fmla="*/ 180638 h 198431"/>
                <a:gd name="connsiteX2" fmla="*/ 449284 w 451508"/>
                <a:gd name="connsiteY2" fmla="*/ 180638 h 198431"/>
                <a:gd name="connsiteX3" fmla="*/ 162365 w 451508"/>
                <a:gd name="connsiteY3" fmla="*/ 80550 h 198431"/>
                <a:gd name="connsiteX4" fmla="*/ 24466 w 451508"/>
                <a:gd name="connsiteY4" fmla="*/ 162845 h 198431"/>
                <a:gd name="connsiteX5" fmla="*/ 0 w 451508"/>
                <a:gd name="connsiteY5" fmla="*/ 198431 h 198431"/>
                <a:gd name="connsiteX6" fmla="*/ 0 w 451508"/>
                <a:gd name="connsiteY6" fmla="*/ 193983 h 198431"/>
                <a:gd name="connsiteX7" fmla="*/ 171262 w 451508"/>
                <a:gd name="connsiteY7" fmla="*/ 7152 h 198431"/>
                <a:gd name="connsiteX8" fmla="*/ 449284 w 451508"/>
                <a:gd name="connsiteY8" fmla="*/ 171741 h 198431"/>
                <a:gd name="connsiteX9" fmla="*/ 449284 w 451508"/>
                <a:gd name="connsiteY9" fmla="*/ 171741 h 1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1508" h="198431">
                  <a:moveTo>
                    <a:pt x="449284" y="171741"/>
                  </a:moveTo>
                  <a:lnTo>
                    <a:pt x="451508" y="180638"/>
                  </a:lnTo>
                  <a:lnTo>
                    <a:pt x="449284" y="180638"/>
                  </a:lnTo>
                  <a:cubicBezTo>
                    <a:pt x="384783" y="96119"/>
                    <a:pt x="273574" y="51636"/>
                    <a:pt x="162365" y="80550"/>
                  </a:cubicBezTo>
                  <a:cubicBezTo>
                    <a:pt x="106761" y="93895"/>
                    <a:pt x="60053" y="125033"/>
                    <a:pt x="24466" y="162845"/>
                  </a:cubicBezTo>
                  <a:lnTo>
                    <a:pt x="0" y="198431"/>
                  </a:lnTo>
                  <a:lnTo>
                    <a:pt x="0" y="193983"/>
                  </a:lnTo>
                  <a:cubicBezTo>
                    <a:pt x="13345" y="105016"/>
                    <a:pt x="77846" y="29394"/>
                    <a:pt x="171262" y="7152"/>
                  </a:cubicBezTo>
                  <a:cubicBezTo>
                    <a:pt x="293592" y="-23986"/>
                    <a:pt x="418145" y="49411"/>
                    <a:pt x="449284" y="171741"/>
                  </a:cubicBezTo>
                  <a:lnTo>
                    <a:pt x="449284" y="171741"/>
                  </a:lnTo>
                  <a:close/>
                </a:path>
              </a:pathLst>
            </a:custGeom>
            <a:solidFill>
              <a:srgbClr val="2B8049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7" name="任意多边形: 形状 30"/>
            <p:cNvSpPr/>
            <p:nvPr/>
          </p:nvSpPr>
          <p:spPr>
            <a:xfrm>
              <a:off x="3247688" y="2917438"/>
              <a:ext cx="350418" cy="373396"/>
            </a:xfrm>
            <a:custGeom>
              <a:avLst/>
              <a:gdLst>
                <a:gd name="connsiteX0" fmla="*/ 45706 w 350418"/>
                <a:gd name="connsiteY0" fmla="*/ 6673 h 373396"/>
                <a:gd name="connsiteX1" fmla="*/ 52379 w 350418"/>
                <a:gd name="connsiteY1" fmla="*/ 0 h 373396"/>
                <a:gd name="connsiteX2" fmla="*/ 52379 w 350418"/>
                <a:gd name="connsiteY2" fmla="*/ 2224 h 373396"/>
                <a:gd name="connsiteX3" fmla="*/ 154691 w 350418"/>
                <a:gd name="connsiteY3" fmla="*/ 286919 h 373396"/>
                <a:gd name="connsiteX4" fmla="*/ 305935 w 350418"/>
                <a:gd name="connsiteY4" fmla="*/ 342523 h 373396"/>
                <a:gd name="connsiteX5" fmla="*/ 350419 w 350418"/>
                <a:gd name="connsiteY5" fmla="*/ 340299 h 373396"/>
                <a:gd name="connsiteX6" fmla="*/ 345970 w 350418"/>
                <a:gd name="connsiteY6" fmla="*/ 342523 h 373396"/>
                <a:gd name="connsiteX7" fmla="*/ 92414 w 350418"/>
                <a:gd name="connsiteY7" fmla="*/ 326954 h 373396"/>
                <a:gd name="connsiteX8" fmla="*/ 45706 w 350418"/>
                <a:gd name="connsiteY8" fmla="*/ 6673 h 373396"/>
                <a:gd name="connsiteX9" fmla="*/ 45706 w 350418"/>
                <a:gd name="connsiteY9" fmla="*/ 6673 h 37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418" h="373396">
                  <a:moveTo>
                    <a:pt x="45706" y="6673"/>
                  </a:moveTo>
                  <a:lnTo>
                    <a:pt x="52379" y="0"/>
                  </a:lnTo>
                  <a:lnTo>
                    <a:pt x="52379" y="2224"/>
                  </a:lnTo>
                  <a:cubicBezTo>
                    <a:pt x="25689" y="106761"/>
                    <a:pt x="63500" y="220194"/>
                    <a:pt x="154691" y="286919"/>
                  </a:cubicBezTo>
                  <a:cubicBezTo>
                    <a:pt x="199175" y="320282"/>
                    <a:pt x="252555" y="338075"/>
                    <a:pt x="305935" y="342523"/>
                  </a:cubicBezTo>
                  <a:lnTo>
                    <a:pt x="350419" y="340299"/>
                  </a:lnTo>
                  <a:lnTo>
                    <a:pt x="345970" y="342523"/>
                  </a:lnTo>
                  <a:cubicBezTo>
                    <a:pt x="268124" y="387007"/>
                    <a:pt x="168036" y="384783"/>
                    <a:pt x="92414" y="326954"/>
                  </a:cubicBezTo>
                  <a:cubicBezTo>
                    <a:pt x="-9898" y="251332"/>
                    <a:pt x="-29916" y="108985"/>
                    <a:pt x="45706" y="6673"/>
                  </a:cubicBezTo>
                  <a:lnTo>
                    <a:pt x="45706" y="667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8" name="任意多边形: 形状 31"/>
            <p:cNvSpPr/>
            <p:nvPr/>
          </p:nvSpPr>
          <p:spPr>
            <a:xfrm>
              <a:off x="3471329" y="3351153"/>
              <a:ext cx="553820" cy="1499095"/>
            </a:xfrm>
            <a:custGeom>
              <a:avLst/>
              <a:gdLst>
                <a:gd name="connsiteX0" fmla="*/ 53380 w 553820"/>
                <a:gd name="connsiteY0" fmla="*/ 0 h 1499095"/>
                <a:gd name="connsiteX1" fmla="*/ 0 w 553820"/>
                <a:gd name="connsiteY1" fmla="*/ 26690 h 1499095"/>
                <a:gd name="connsiteX2" fmla="*/ 453732 w 553820"/>
                <a:gd name="connsiteY2" fmla="*/ 1499096 h 1499095"/>
                <a:gd name="connsiteX3" fmla="*/ 553820 w 553820"/>
                <a:gd name="connsiteY3" fmla="*/ 1465733 h 1499095"/>
                <a:gd name="connsiteX4" fmla="*/ 53380 w 553820"/>
                <a:gd name="connsiteY4" fmla="*/ 0 h 1499095"/>
                <a:gd name="connsiteX5" fmla="*/ 53380 w 553820"/>
                <a:gd name="connsiteY5" fmla="*/ 0 h 149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820" h="1499095">
                  <a:moveTo>
                    <a:pt x="53380" y="0"/>
                  </a:moveTo>
                  <a:lnTo>
                    <a:pt x="0" y="26690"/>
                  </a:lnTo>
                  <a:cubicBezTo>
                    <a:pt x="240211" y="529354"/>
                    <a:pt x="442611" y="1094295"/>
                    <a:pt x="453732" y="1499096"/>
                  </a:cubicBezTo>
                  <a:lnTo>
                    <a:pt x="553820" y="1465733"/>
                  </a:lnTo>
                  <a:cubicBezTo>
                    <a:pt x="493767" y="996432"/>
                    <a:pt x="322506" y="478198"/>
                    <a:pt x="53380" y="0"/>
                  </a:cubicBezTo>
                  <a:lnTo>
                    <a:pt x="53380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9" name="任意多边形: 形状 32"/>
            <p:cNvSpPr/>
            <p:nvPr/>
          </p:nvSpPr>
          <p:spPr>
            <a:xfrm>
              <a:off x="3651487" y="4532191"/>
              <a:ext cx="869653" cy="471525"/>
            </a:xfrm>
            <a:custGeom>
              <a:avLst/>
              <a:gdLst>
                <a:gd name="connsiteX0" fmla="*/ 31139 w 869653"/>
                <a:gd name="connsiteY0" fmla="*/ 211297 h 471525"/>
                <a:gd name="connsiteX1" fmla="*/ 371438 w 869653"/>
                <a:gd name="connsiteY1" fmla="*/ 0 h 471525"/>
                <a:gd name="connsiteX2" fmla="*/ 778462 w 869653"/>
                <a:gd name="connsiteY2" fmla="*/ 104536 h 471525"/>
                <a:gd name="connsiteX3" fmla="*/ 869654 w 869653"/>
                <a:gd name="connsiteY3" fmla="*/ 320282 h 471525"/>
                <a:gd name="connsiteX4" fmla="*/ 713961 w 869653"/>
                <a:gd name="connsiteY4" fmla="*/ 471526 h 471525"/>
                <a:gd name="connsiteX5" fmla="*/ 0 w 869653"/>
                <a:gd name="connsiteY5" fmla="*/ 471526 h 4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653" h="471525">
                  <a:moveTo>
                    <a:pt x="31139" y="211297"/>
                  </a:moveTo>
                  <a:lnTo>
                    <a:pt x="371438" y="0"/>
                  </a:lnTo>
                  <a:lnTo>
                    <a:pt x="778462" y="104536"/>
                  </a:lnTo>
                  <a:lnTo>
                    <a:pt x="869654" y="320282"/>
                  </a:lnTo>
                  <a:lnTo>
                    <a:pt x="713961" y="471526"/>
                  </a:lnTo>
                  <a:lnTo>
                    <a:pt x="0" y="471526"/>
                  </a:lnTo>
                  <a:close/>
                </a:path>
              </a:pathLst>
            </a:custGeom>
            <a:solidFill>
              <a:srgbClr val="C75B2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60" name="任意多边形: 形状 33"/>
            <p:cNvSpPr/>
            <p:nvPr/>
          </p:nvSpPr>
          <p:spPr>
            <a:xfrm>
              <a:off x="4372121" y="4814662"/>
              <a:ext cx="507112" cy="275797"/>
            </a:xfrm>
            <a:custGeom>
              <a:avLst/>
              <a:gdLst>
                <a:gd name="connsiteX0" fmla="*/ 17793 w 507112"/>
                <a:gd name="connsiteY0" fmla="*/ 124554 h 275797"/>
                <a:gd name="connsiteX1" fmla="*/ 215745 w 507112"/>
                <a:gd name="connsiteY1" fmla="*/ 0 h 275797"/>
                <a:gd name="connsiteX2" fmla="*/ 453732 w 507112"/>
                <a:gd name="connsiteY2" fmla="*/ 62277 h 275797"/>
                <a:gd name="connsiteX3" fmla="*/ 507112 w 507112"/>
                <a:gd name="connsiteY3" fmla="*/ 186831 h 275797"/>
                <a:gd name="connsiteX4" fmla="*/ 415921 w 507112"/>
                <a:gd name="connsiteY4" fmla="*/ 275798 h 275797"/>
                <a:gd name="connsiteX5" fmla="*/ 0 w 507112"/>
                <a:gd name="connsiteY5" fmla="*/ 275798 h 27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112" h="275797">
                  <a:moveTo>
                    <a:pt x="17793" y="124554"/>
                  </a:moveTo>
                  <a:lnTo>
                    <a:pt x="215745" y="0"/>
                  </a:lnTo>
                  <a:lnTo>
                    <a:pt x="453732" y="62277"/>
                  </a:lnTo>
                  <a:lnTo>
                    <a:pt x="507112" y="186831"/>
                  </a:lnTo>
                  <a:lnTo>
                    <a:pt x="415921" y="275798"/>
                  </a:lnTo>
                  <a:lnTo>
                    <a:pt x="0" y="275798"/>
                  </a:lnTo>
                  <a:close/>
                </a:path>
              </a:pathLst>
            </a:custGeom>
            <a:solidFill>
              <a:srgbClr val="CC8458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1675765" y="2275205"/>
            <a:ext cx="3114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rgbClr val="C00000"/>
                </a:solidFill>
              </a:rPr>
              <a:t>理事长致辞</a:t>
            </a:r>
            <a:endParaRPr lang="zh-CN" altLang="en-US" sz="4000" b="1">
              <a:solidFill>
                <a:srgbClr val="C00000"/>
              </a:solidFill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155" y="588645"/>
            <a:ext cx="4011930" cy="5859145"/>
          </a:xfrm>
          <a:prstGeom prst="rect">
            <a:avLst/>
          </a:prstGeom>
        </p:spPr>
      </p:pic>
      <p:sp>
        <p:nvSpPr>
          <p:cNvPr id="2" name="文本框 1" descr="7b0a2020202022776f7264617274223a20227b5c2269645c223a32303036323832312c5c227469645c223a31333438307d220a7d0a"/>
          <p:cNvSpPr txBox="1"/>
          <p:nvPr/>
        </p:nvSpPr>
        <p:spPr>
          <a:xfrm>
            <a:off x="1523365" y="3616325"/>
            <a:ext cx="3087370" cy="27997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21480000" lon="300000" rev="0"/>
              </a:camera>
              <a:lightRig rig="flat" dir="t">
                <a:rot lat="0" lon="0" rev="0"/>
              </a:lightRig>
            </a:scene3d>
            <a:sp3d extrusionH="349250" contourW="6985" prstMaterial="plastic">
              <a:extrusionClr>
                <a:srgbClr val="C09000"/>
              </a:extrusionClr>
            </a:sp3d>
          </a:bodyPr>
          <a:p>
            <a:pPr algn="ctr"/>
            <a:r>
              <a:rPr lang="zh-CN" altLang="en-US" sz="4400" b="1">
                <a:ln w="6985">
                  <a:solidFill>
                    <a:srgbClr val="1C1A0E"/>
                  </a:solidFill>
                </a:ln>
                <a:solidFill>
                  <a:srgbClr val="F9FBFA"/>
                </a:solidFill>
                <a:effectLst/>
                <a:latin typeface="汉仪晓波画报黑W" panose="00020600040101010101" charset="-122"/>
                <a:ea typeface="汉仪晓波画报黑W" panose="00020600040101010101" charset="-122"/>
                <a:cs typeface="汉仪晓波画报黑W" panose="00020600040101010101" charset="-122"/>
              </a:rPr>
              <a:t>让我们热烈欢迎</a:t>
            </a:r>
            <a:endParaRPr lang="zh-CN" altLang="en-US" sz="4400" b="1">
              <a:ln w="6985">
                <a:solidFill>
                  <a:srgbClr val="1C1A0E"/>
                </a:solidFill>
              </a:ln>
              <a:solidFill>
                <a:srgbClr val="F9FBFA"/>
              </a:solidFill>
              <a:effectLst/>
              <a:latin typeface="汉仪晓波画报黑W" panose="00020600040101010101" charset="-122"/>
              <a:ea typeface="汉仪晓波画报黑W" panose="00020600040101010101" charset="-122"/>
              <a:cs typeface="汉仪晓波画报黑W" panose="00020600040101010101" charset="-122"/>
            </a:endParaRPr>
          </a:p>
          <a:p>
            <a:pPr algn="ctr"/>
            <a:r>
              <a:rPr lang="zh-CN" altLang="en-US" sz="4400" b="1">
                <a:ln w="6985">
                  <a:solidFill>
                    <a:srgbClr val="1C1A0E"/>
                  </a:solidFill>
                </a:ln>
                <a:solidFill>
                  <a:srgbClr val="F9FBFA"/>
                </a:solidFill>
                <a:effectLst/>
                <a:latin typeface="汉仪晓波画报黑W" panose="00020600040101010101" charset="-122"/>
                <a:ea typeface="汉仪晓波画报黑W" panose="00020600040101010101" charset="-122"/>
                <a:cs typeface="汉仪晓波画报黑W" panose="00020600040101010101" charset="-122"/>
              </a:rPr>
              <a:t> 理事长游安</a:t>
            </a:r>
            <a:r>
              <a:rPr lang="zh-CN" altLang="en-US" sz="4400" b="1">
                <a:ln w="6985">
                  <a:solidFill>
                    <a:srgbClr val="1C1A0E"/>
                  </a:solidFill>
                </a:ln>
                <a:solidFill>
                  <a:srgbClr val="F9FBFA"/>
                </a:solidFill>
                <a:effectLst/>
                <a:latin typeface="汉仪晓波画报黑W" panose="00020600040101010101" charset="-122"/>
                <a:ea typeface="汉仪晓波画报黑W" panose="00020600040101010101" charset="-122"/>
                <a:cs typeface="汉仪晓波画报黑W" panose="00020600040101010101" charset="-122"/>
              </a:rPr>
              <a:t>旭！</a:t>
            </a:r>
            <a:endParaRPr lang="zh-CN" altLang="en-US" sz="4400" b="1">
              <a:ln w="6985">
                <a:solidFill>
                  <a:srgbClr val="1C1A0E"/>
                </a:solidFill>
              </a:ln>
              <a:solidFill>
                <a:srgbClr val="F9FBFA"/>
              </a:solidFill>
              <a:effectLst/>
              <a:latin typeface="汉仪晓波画报黑W" panose="00020600040101010101" charset="-122"/>
              <a:ea typeface="汉仪晓波画报黑W" panose="00020600040101010101" charset="-122"/>
              <a:cs typeface="汉仪晓波画报黑W" panose="00020600040101010101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1300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2458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0" y="-258"/>
            <a:ext cx="12192000" cy="686333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-92075" y="833755"/>
            <a:ext cx="4933315" cy="2540000"/>
            <a:chOff x="2839660" y="1771987"/>
            <a:chExt cx="5838469" cy="3318472"/>
          </a:xfrm>
        </p:grpSpPr>
        <p:sp>
          <p:nvSpPr>
            <p:cNvPr id="27" name="任意多边形: 形状 5"/>
            <p:cNvSpPr/>
            <p:nvPr/>
          </p:nvSpPr>
          <p:spPr>
            <a:xfrm>
              <a:off x="4025149" y="3086476"/>
              <a:ext cx="4652980" cy="1868309"/>
            </a:xfrm>
            <a:custGeom>
              <a:avLst/>
              <a:gdLst>
                <a:gd name="connsiteX0" fmla="*/ 0 w 4652980"/>
                <a:gd name="connsiteY0" fmla="*/ 0 h 1868309"/>
                <a:gd name="connsiteX1" fmla="*/ 4652981 w 4652980"/>
                <a:gd name="connsiteY1" fmla="*/ 0 h 1868309"/>
                <a:gd name="connsiteX2" fmla="*/ 4652981 w 4652980"/>
                <a:gd name="connsiteY2" fmla="*/ 1868310 h 1868309"/>
                <a:gd name="connsiteX3" fmla="*/ 0 w 4652980"/>
                <a:gd name="connsiteY3" fmla="*/ 1868310 h 18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2980" h="1868309">
                  <a:moveTo>
                    <a:pt x="0" y="0"/>
                  </a:moveTo>
                  <a:lnTo>
                    <a:pt x="4652981" y="0"/>
                  </a:lnTo>
                  <a:lnTo>
                    <a:pt x="4652981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E6AD5F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任意多边形: 形状 6"/>
            <p:cNvSpPr/>
            <p:nvPr/>
          </p:nvSpPr>
          <p:spPr>
            <a:xfrm>
              <a:off x="4332155" y="3364024"/>
              <a:ext cx="3778584" cy="1466765"/>
            </a:xfrm>
            <a:custGeom>
              <a:avLst/>
              <a:gdLst>
                <a:gd name="connsiteX0" fmla="*/ 4205921 w 4205920"/>
                <a:gd name="connsiteY0" fmla="*/ 1616977 h 1655362"/>
                <a:gd name="connsiteX1" fmla="*/ 0 w 4205920"/>
                <a:gd name="connsiteY1" fmla="*/ 1616977 h 1655362"/>
                <a:gd name="connsiteX2" fmla="*/ 0 w 4205920"/>
                <a:gd name="connsiteY2" fmla="*/ 0 h 1655362"/>
                <a:gd name="connsiteX3" fmla="*/ 4205921 w 4205920"/>
                <a:gd name="connsiteY3" fmla="*/ 0 h 1655362"/>
                <a:gd name="connsiteX4" fmla="*/ 4205921 w 4205920"/>
                <a:gd name="connsiteY4" fmla="*/ 1616977 h 165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5920" h="1655362">
                  <a:moveTo>
                    <a:pt x="4205921" y="1616977"/>
                  </a:moveTo>
                  <a:cubicBezTo>
                    <a:pt x="2766878" y="1665909"/>
                    <a:pt x="1363421" y="1670358"/>
                    <a:pt x="0" y="1616977"/>
                  </a:cubicBezTo>
                  <a:cubicBezTo>
                    <a:pt x="102312" y="1054260"/>
                    <a:pt x="113433" y="511561"/>
                    <a:pt x="0" y="0"/>
                  </a:cubicBezTo>
                  <a:cubicBezTo>
                    <a:pt x="1443492" y="122330"/>
                    <a:pt x="2849172" y="131227"/>
                    <a:pt x="4205921" y="0"/>
                  </a:cubicBezTo>
                  <a:cubicBezTo>
                    <a:pt x="4092487" y="513785"/>
                    <a:pt x="4103608" y="1054260"/>
                    <a:pt x="4205921" y="1616977"/>
                  </a:cubicBezTo>
                  <a:close/>
                </a:path>
              </a:pathLst>
            </a:custGeom>
            <a:solidFill>
              <a:srgbClr val="E7DCC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>
                  <a:solidFill>
                    <a:srgbClr val="C00000"/>
                  </a:solidFill>
                </a:rPr>
                <a:t>理事会</a:t>
              </a:r>
              <a:endParaRPr lang="zh-CN" altLang="en-US" sz="5400" b="1">
                <a:solidFill>
                  <a:srgbClr val="C00000"/>
                </a:solidFill>
              </a:endParaRPr>
            </a:p>
          </p:txBody>
        </p:sp>
        <p:grpSp>
          <p:nvGrpSpPr>
            <p:cNvPr id="29" name="图形 3"/>
            <p:cNvGrpSpPr/>
            <p:nvPr/>
          </p:nvGrpSpPr>
          <p:grpSpPr>
            <a:xfrm>
              <a:off x="4307620" y="3291100"/>
              <a:ext cx="155692" cy="155692"/>
              <a:chOff x="4307620" y="3291100"/>
              <a:chExt cx="155692" cy="155692"/>
            </a:xfrm>
            <a:solidFill>
              <a:srgbClr val="9B9991"/>
            </a:solidFill>
          </p:grpSpPr>
          <p:sp>
            <p:nvSpPr>
              <p:cNvPr id="32" name="任意多边形: 形状 8"/>
              <p:cNvSpPr/>
              <p:nvPr/>
            </p:nvSpPr>
            <p:spPr>
              <a:xfrm>
                <a:off x="4307620" y="3291100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3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40" y="155693"/>
                      <a:pt x="77846" y="155693"/>
                    </a:cubicBezTo>
                    <a:cubicBezTo>
                      <a:pt x="34853" y="155693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40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任意多边形: 形状 9"/>
              <p:cNvSpPr/>
              <p:nvPr/>
            </p:nvSpPr>
            <p:spPr>
              <a:xfrm>
                <a:off x="4327638" y="3328911"/>
                <a:ext cx="124553" cy="80070"/>
              </a:xfrm>
              <a:custGeom>
                <a:avLst/>
                <a:gdLst>
                  <a:gd name="connsiteX0" fmla="*/ 124554 w 124553"/>
                  <a:gd name="connsiteY0" fmla="*/ 0 h 80070"/>
                  <a:gd name="connsiteX1" fmla="*/ 0 w 124553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53" h="80070">
                    <a:moveTo>
                      <a:pt x="124554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任意多边形: 形状 10"/>
              <p:cNvSpPr/>
              <p:nvPr/>
            </p:nvSpPr>
            <p:spPr>
              <a:xfrm>
                <a:off x="4345431" y="3311118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1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1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" name="图形 3"/>
            <p:cNvGrpSpPr/>
            <p:nvPr/>
          </p:nvGrpSpPr>
          <p:grpSpPr>
            <a:xfrm>
              <a:off x="8197707" y="3273307"/>
              <a:ext cx="155692" cy="155692"/>
              <a:chOff x="8197707" y="3273307"/>
              <a:chExt cx="155692" cy="155692"/>
            </a:xfrm>
            <a:solidFill>
              <a:srgbClr val="9B9991"/>
            </a:solidFill>
          </p:grpSpPr>
          <p:sp>
            <p:nvSpPr>
              <p:cNvPr id="39" name="任意多边形: 形状 12"/>
              <p:cNvSpPr/>
              <p:nvPr/>
            </p:nvSpPr>
            <p:spPr>
              <a:xfrm>
                <a:off x="8197707" y="3273307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2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39" y="155692"/>
                      <a:pt x="77846" y="155692"/>
                    </a:cubicBezTo>
                    <a:cubicBezTo>
                      <a:pt x="34853" y="155692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39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任意多边形: 形状 13"/>
              <p:cNvSpPr/>
              <p:nvPr/>
            </p:nvSpPr>
            <p:spPr>
              <a:xfrm>
                <a:off x="8217725" y="3311118"/>
                <a:ext cx="122329" cy="80070"/>
              </a:xfrm>
              <a:custGeom>
                <a:avLst/>
                <a:gdLst>
                  <a:gd name="connsiteX0" fmla="*/ 122330 w 122329"/>
                  <a:gd name="connsiteY0" fmla="*/ 0 h 80070"/>
                  <a:gd name="connsiteX1" fmla="*/ 0 w 122329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29" h="80070">
                    <a:moveTo>
                      <a:pt x="122330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任意多边形: 形状 14"/>
              <p:cNvSpPr/>
              <p:nvPr/>
            </p:nvSpPr>
            <p:spPr>
              <a:xfrm>
                <a:off x="8235518" y="3293324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0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0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" name="任意多边形: 形状 16"/>
            <p:cNvSpPr/>
            <p:nvPr/>
          </p:nvSpPr>
          <p:spPr>
            <a:xfrm>
              <a:off x="3015373" y="2132966"/>
              <a:ext cx="1040915" cy="477535"/>
            </a:xfrm>
            <a:custGeom>
              <a:avLst/>
              <a:gdLst>
                <a:gd name="connsiteX0" fmla="*/ 1036467 w 1040915"/>
                <a:gd name="connsiteY0" fmla="*/ 381896 h 477535"/>
                <a:gd name="connsiteX1" fmla="*/ 1040915 w 1040915"/>
                <a:gd name="connsiteY1" fmla="*/ 404137 h 477535"/>
                <a:gd name="connsiteX2" fmla="*/ 1038691 w 1040915"/>
                <a:gd name="connsiteY2" fmla="*/ 399689 h 477535"/>
                <a:gd name="connsiteX3" fmla="*/ 369214 w 1040915"/>
                <a:gd name="connsiteY3" fmla="*/ 190616 h 477535"/>
                <a:gd name="connsiteX4" fmla="*/ 57829 w 1040915"/>
                <a:gd name="connsiteY4" fmla="*/ 393017 h 477535"/>
                <a:gd name="connsiteX5" fmla="*/ 0 w 1040915"/>
                <a:gd name="connsiteY5" fmla="*/ 477535 h 477535"/>
                <a:gd name="connsiteX6" fmla="*/ 0 w 1040915"/>
                <a:gd name="connsiteY6" fmla="*/ 466414 h 477535"/>
                <a:gd name="connsiteX7" fmla="*/ 380334 w 1040915"/>
                <a:gd name="connsiteY7" fmla="*/ 21579 h 477535"/>
                <a:gd name="connsiteX8" fmla="*/ 1036467 w 1040915"/>
                <a:gd name="connsiteY8" fmla="*/ 381896 h 477535"/>
                <a:gd name="connsiteX9" fmla="*/ 1036467 w 1040915"/>
                <a:gd name="connsiteY9" fmla="*/ 381896 h 4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0915" h="477535">
                  <a:moveTo>
                    <a:pt x="1036467" y="381896"/>
                  </a:moveTo>
                  <a:lnTo>
                    <a:pt x="1040915" y="404137"/>
                  </a:lnTo>
                  <a:lnTo>
                    <a:pt x="1038691" y="399689"/>
                  </a:lnTo>
                  <a:cubicBezTo>
                    <a:pt x="882999" y="208410"/>
                    <a:pt x="622770" y="117218"/>
                    <a:pt x="369214" y="190616"/>
                  </a:cubicBezTo>
                  <a:cubicBezTo>
                    <a:pt x="242435" y="226203"/>
                    <a:pt x="135675" y="299601"/>
                    <a:pt x="57829" y="393017"/>
                  </a:cubicBezTo>
                  <a:lnTo>
                    <a:pt x="0" y="477535"/>
                  </a:lnTo>
                  <a:lnTo>
                    <a:pt x="0" y="466414"/>
                  </a:lnTo>
                  <a:cubicBezTo>
                    <a:pt x="24466" y="261790"/>
                    <a:pt x="169038" y="81632"/>
                    <a:pt x="380334" y="21579"/>
                  </a:cubicBezTo>
                  <a:cubicBezTo>
                    <a:pt x="662805" y="-60716"/>
                    <a:pt x="956397" y="99425"/>
                    <a:pt x="1036467" y="381896"/>
                  </a:cubicBezTo>
                  <a:lnTo>
                    <a:pt x="1036467" y="381896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3" name="任意多边形: 形状 17"/>
            <p:cNvSpPr/>
            <p:nvPr/>
          </p:nvSpPr>
          <p:spPr>
            <a:xfrm>
              <a:off x="3199979" y="1802295"/>
              <a:ext cx="903962" cy="759274"/>
            </a:xfrm>
            <a:custGeom>
              <a:avLst/>
              <a:gdLst>
                <a:gd name="connsiteX0" fmla="*/ 860757 w 903962"/>
                <a:gd name="connsiteY0" fmla="*/ 739257 h 759274"/>
                <a:gd name="connsiteX1" fmla="*/ 849636 w 903962"/>
                <a:gd name="connsiteY1" fmla="*/ 759274 h 759274"/>
                <a:gd name="connsiteX2" fmla="*/ 849636 w 903962"/>
                <a:gd name="connsiteY2" fmla="*/ 754826 h 759274"/>
                <a:gd name="connsiteX3" fmla="*/ 467077 w 903962"/>
                <a:gd name="connsiteY3" fmla="*/ 167643 h 759274"/>
                <a:gd name="connsiteX4" fmla="*/ 97864 w 903962"/>
                <a:gd name="connsiteY4" fmla="*/ 127608 h 759274"/>
                <a:gd name="connsiteX5" fmla="*/ 0 w 903962"/>
                <a:gd name="connsiteY5" fmla="*/ 156522 h 759274"/>
                <a:gd name="connsiteX6" fmla="*/ 6673 w 903962"/>
                <a:gd name="connsiteY6" fmla="*/ 147626 h 759274"/>
                <a:gd name="connsiteX7" fmla="*/ 582735 w 903962"/>
                <a:gd name="connsiteY7" fmla="*/ 43089 h 759274"/>
                <a:gd name="connsiteX8" fmla="*/ 860757 w 903962"/>
                <a:gd name="connsiteY8" fmla="*/ 739257 h 759274"/>
                <a:gd name="connsiteX9" fmla="*/ 860757 w 903962"/>
                <a:gd name="connsiteY9" fmla="*/ 739257 h 75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962" h="759274">
                  <a:moveTo>
                    <a:pt x="860757" y="739257"/>
                  </a:moveTo>
                  <a:lnTo>
                    <a:pt x="849636" y="759274"/>
                  </a:lnTo>
                  <a:lnTo>
                    <a:pt x="849636" y="754826"/>
                  </a:lnTo>
                  <a:cubicBezTo>
                    <a:pt x="851860" y="505718"/>
                    <a:pt x="707289" y="272180"/>
                    <a:pt x="467077" y="167643"/>
                  </a:cubicBezTo>
                  <a:cubicBezTo>
                    <a:pt x="344748" y="116487"/>
                    <a:pt x="217969" y="105366"/>
                    <a:pt x="97864" y="127608"/>
                  </a:cubicBezTo>
                  <a:lnTo>
                    <a:pt x="0" y="156522"/>
                  </a:lnTo>
                  <a:lnTo>
                    <a:pt x="6673" y="147626"/>
                  </a:lnTo>
                  <a:cubicBezTo>
                    <a:pt x="155692" y="5278"/>
                    <a:pt x="382559" y="-43654"/>
                    <a:pt x="582735" y="43089"/>
                  </a:cubicBezTo>
                  <a:cubicBezTo>
                    <a:pt x="851860" y="158746"/>
                    <a:pt x="976414" y="470131"/>
                    <a:pt x="860757" y="739257"/>
                  </a:cubicBezTo>
                  <a:lnTo>
                    <a:pt x="860757" y="739257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4" name="任意多边形: 形状 18"/>
            <p:cNvSpPr/>
            <p:nvPr/>
          </p:nvSpPr>
          <p:spPr>
            <a:xfrm>
              <a:off x="4076305" y="2363312"/>
              <a:ext cx="885292" cy="778767"/>
            </a:xfrm>
            <a:custGeom>
              <a:avLst/>
              <a:gdLst>
                <a:gd name="connsiteX0" fmla="*/ 15569 w 885292"/>
                <a:gd name="connsiteY0" fmla="*/ 124859 h 778767"/>
                <a:gd name="connsiteX1" fmla="*/ 0 w 885292"/>
                <a:gd name="connsiteY1" fmla="*/ 140429 h 778767"/>
                <a:gd name="connsiteX2" fmla="*/ 4448 w 885292"/>
                <a:gd name="connsiteY2" fmla="*/ 138204 h 778767"/>
                <a:gd name="connsiteX3" fmla="*/ 676150 w 885292"/>
                <a:gd name="connsiteY3" fmla="*/ 336156 h 778767"/>
                <a:gd name="connsiteX4" fmla="*/ 820722 w 885292"/>
                <a:gd name="connsiteY4" fmla="*/ 676456 h 778767"/>
                <a:gd name="connsiteX5" fmla="*/ 820722 w 885292"/>
                <a:gd name="connsiteY5" fmla="*/ 778768 h 778767"/>
                <a:gd name="connsiteX6" fmla="*/ 827394 w 885292"/>
                <a:gd name="connsiteY6" fmla="*/ 769871 h 778767"/>
                <a:gd name="connsiteX7" fmla="*/ 760669 w 885292"/>
                <a:gd name="connsiteY7" fmla="*/ 189361 h 778767"/>
                <a:gd name="connsiteX8" fmla="*/ 15569 w 885292"/>
                <a:gd name="connsiteY8" fmla="*/ 124859 h 778767"/>
                <a:gd name="connsiteX9" fmla="*/ 15569 w 885292"/>
                <a:gd name="connsiteY9" fmla="*/ 124859 h 77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292" h="778767">
                  <a:moveTo>
                    <a:pt x="15569" y="124859"/>
                  </a:moveTo>
                  <a:lnTo>
                    <a:pt x="0" y="140429"/>
                  </a:lnTo>
                  <a:lnTo>
                    <a:pt x="4448" y="138204"/>
                  </a:lnTo>
                  <a:cubicBezTo>
                    <a:pt x="240211" y="67031"/>
                    <a:pt x="507113" y="135980"/>
                    <a:pt x="676150" y="336156"/>
                  </a:cubicBezTo>
                  <a:cubicBezTo>
                    <a:pt x="760669" y="436244"/>
                    <a:pt x="807377" y="556350"/>
                    <a:pt x="820722" y="676456"/>
                  </a:cubicBezTo>
                  <a:lnTo>
                    <a:pt x="820722" y="778768"/>
                  </a:lnTo>
                  <a:lnTo>
                    <a:pt x="827394" y="769871"/>
                  </a:lnTo>
                  <a:cubicBezTo>
                    <a:pt x="920810" y="585264"/>
                    <a:pt x="903016" y="356174"/>
                    <a:pt x="760669" y="189361"/>
                  </a:cubicBezTo>
                  <a:cubicBezTo>
                    <a:pt x="576062" y="-35281"/>
                    <a:pt x="240211" y="-64196"/>
                    <a:pt x="15569" y="124859"/>
                  </a:cubicBezTo>
                  <a:lnTo>
                    <a:pt x="15569" y="12485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任意多边形: 形状 19"/>
            <p:cNvSpPr/>
            <p:nvPr/>
          </p:nvSpPr>
          <p:spPr>
            <a:xfrm>
              <a:off x="4067409" y="2070572"/>
              <a:ext cx="1043139" cy="455411"/>
            </a:xfrm>
            <a:custGeom>
              <a:avLst/>
              <a:gdLst>
                <a:gd name="connsiteX0" fmla="*/ 2224 w 1043139"/>
                <a:gd name="connsiteY0" fmla="*/ 433169 h 455411"/>
                <a:gd name="connsiteX1" fmla="*/ 0 w 1043139"/>
                <a:gd name="connsiteY1" fmla="*/ 455411 h 455411"/>
                <a:gd name="connsiteX2" fmla="*/ 2224 w 1043139"/>
                <a:gd name="connsiteY2" fmla="*/ 450963 h 455411"/>
                <a:gd name="connsiteX3" fmla="*/ 649460 w 1043139"/>
                <a:gd name="connsiteY3" fmla="*/ 179613 h 455411"/>
                <a:gd name="connsiteX4" fmla="*/ 978638 w 1043139"/>
                <a:gd name="connsiteY4" fmla="*/ 350875 h 455411"/>
                <a:gd name="connsiteX5" fmla="*/ 1043139 w 1043139"/>
                <a:gd name="connsiteY5" fmla="*/ 428721 h 455411"/>
                <a:gd name="connsiteX6" fmla="*/ 1040915 w 1043139"/>
                <a:gd name="connsiteY6" fmla="*/ 417600 h 455411"/>
                <a:gd name="connsiteX7" fmla="*/ 620546 w 1043139"/>
                <a:gd name="connsiteY7" fmla="*/ 8351 h 455411"/>
                <a:gd name="connsiteX8" fmla="*/ 2224 w 1043139"/>
                <a:gd name="connsiteY8" fmla="*/ 433169 h 455411"/>
                <a:gd name="connsiteX9" fmla="*/ 2224 w 1043139"/>
                <a:gd name="connsiteY9" fmla="*/ 433169 h 45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139" h="455411">
                  <a:moveTo>
                    <a:pt x="2224" y="433169"/>
                  </a:moveTo>
                  <a:lnTo>
                    <a:pt x="0" y="455411"/>
                  </a:lnTo>
                  <a:lnTo>
                    <a:pt x="2224" y="450963"/>
                  </a:lnTo>
                  <a:cubicBezTo>
                    <a:pt x="140123" y="246338"/>
                    <a:pt x="391455" y="130681"/>
                    <a:pt x="649460" y="179613"/>
                  </a:cubicBezTo>
                  <a:cubicBezTo>
                    <a:pt x="778462" y="204079"/>
                    <a:pt x="891895" y="266356"/>
                    <a:pt x="978638" y="350875"/>
                  </a:cubicBezTo>
                  <a:lnTo>
                    <a:pt x="1043139" y="428721"/>
                  </a:lnTo>
                  <a:lnTo>
                    <a:pt x="1040915" y="417600"/>
                  </a:lnTo>
                  <a:cubicBezTo>
                    <a:pt x="996432" y="215200"/>
                    <a:pt x="836291" y="50611"/>
                    <a:pt x="620546" y="8351"/>
                  </a:cubicBezTo>
                  <a:cubicBezTo>
                    <a:pt x="335851" y="-42805"/>
                    <a:pt x="57829" y="146250"/>
                    <a:pt x="2224" y="433169"/>
                  </a:cubicBezTo>
                  <a:lnTo>
                    <a:pt x="2224" y="43316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6" name="任意多边形: 形状 20"/>
            <p:cNvSpPr/>
            <p:nvPr/>
          </p:nvSpPr>
          <p:spPr>
            <a:xfrm>
              <a:off x="4025149" y="2446865"/>
              <a:ext cx="408244" cy="637386"/>
            </a:xfrm>
            <a:custGeom>
              <a:avLst/>
              <a:gdLst>
                <a:gd name="connsiteX0" fmla="*/ 13345 w 408244"/>
                <a:gd name="connsiteY0" fmla="*/ 3496 h 637386"/>
                <a:gd name="connsiteX1" fmla="*/ 0 w 408244"/>
                <a:gd name="connsiteY1" fmla="*/ 7944 h 637386"/>
                <a:gd name="connsiteX2" fmla="*/ 2224 w 408244"/>
                <a:gd name="connsiteY2" fmla="*/ 7944 h 637386"/>
                <a:gd name="connsiteX3" fmla="*/ 304712 w 408244"/>
                <a:gd name="connsiteY3" fmla="*/ 346019 h 637386"/>
                <a:gd name="connsiteX4" fmla="*/ 269126 w 408244"/>
                <a:gd name="connsiteY4" fmla="*/ 581782 h 637386"/>
                <a:gd name="connsiteX5" fmla="*/ 235763 w 408244"/>
                <a:gd name="connsiteY5" fmla="*/ 637387 h 637386"/>
                <a:gd name="connsiteX6" fmla="*/ 242435 w 408244"/>
                <a:gd name="connsiteY6" fmla="*/ 635162 h 637386"/>
                <a:gd name="connsiteX7" fmla="*/ 404800 w 408244"/>
                <a:gd name="connsiteY7" fmla="*/ 292639 h 637386"/>
                <a:gd name="connsiteX8" fmla="*/ 13345 w 408244"/>
                <a:gd name="connsiteY8" fmla="*/ 3496 h 637386"/>
                <a:gd name="connsiteX9" fmla="*/ 13345 w 408244"/>
                <a:gd name="connsiteY9" fmla="*/ 3496 h 63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44" h="637386">
                  <a:moveTo>
                    <a:pt x="13345" y="3496"/>
                  </a:moveTo>
                  <a:lnTo>
                    <a:pt x="0" y="7944"/>
                  </a:lnTo>
                  <a:lnTo>
                    <a:pt x="2224" y="7944"/>
                  </a:lnTo>
                  <a:cubicBezTo>
                    <a:pt x="157917" y="47979"/>
                    <a:pt x="280246" y="176982"/>
                    <a:pt x="304712" y="346019"/>
                  </a:cubicBezTo>
                  <a:cubicBezTo>
                    <a:pt x="318057" y="430538"/>
                    <a:pt x="302488" y="512833"/>
                    <a:pt x="269126" y="581782"/>
                  </a:cubicBezTo>
                  <a:lnTo>
                    <a:pt x="235763" y="637387"/>
                  </a:lnTo>
                  <a:lnTo>
                    <a:pt x="242435" y="635162"/>
                  </a:lnTo>
                  <a:cubicBezTo>
                    <a:pt x="355869" y="566213"/>
                    <a:pt x="424818" y="432762"/>
                    <a:pt x="404800" y="292639"/>
                  </a:cubicBezTo>
                  <a:cubicBezTo>
                    <a:pt x="375886" y="105808"/>
                    <a:pt x="200176" y="-23194"/>
                    <a:pt x="13345" y="3496"/>
                  </a:cubicBezTo>
                  <a:lnTo>
                    <a:pt x="13345" y="3496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7" name="任意多边形: 形状 21"/>
            <p:cNvSpPr/>
            <p:nvPr/>
          </p:nvSpPr>
          <p:spPr>
            <a:xfrm>
              <a:off x="3467940" y="2342545"/>
              <a:ext cx="648401" cy="381389"/>
            </a:xfrm>
            <a:custGeom>
              <a:avLst/>
              <a:gdLst>
                <a:gd name="connsiteX0" fmla="*/ 1165 w 648401"/>
                <a:gd name="connsiteY0" fmla="*/ 368044 h 381389"/>
                <a:gd name="connsiteX1" fmla="*/ 3389 w 648401"/>
                <a:gd name="connsiteY1" fmla="*/ 381389 h 381389"/>
                <a:gd name="connsiteX2" fmla="*/ 3389 w 648401"/>
                <a:gd name="connsiteY2" fmla="*/ 379165 h 381389"/>
                <a:gd name="connsiteX3" fmla="*/ 361482 w 648401"/>
                <a:gd name="connsiteY3" fmla="*/ 101143 h 381389"/>
                <a:gd name="connsiteX4" fmla="*/ 595021 w 648401"/>
                <a:gd name="connsiteY4" fmla="*/ 154523 h 381389"/>
                <a:gd name="connsiteX5" fmla="*/ 648401 w 648401"/>
                <a:gd name="connsiteY5" fmla="*/ 192334 h 381389"/>
                <a:gd name="connsiteX6" fmla="*/ 646177 w 648401"/>
                <a:gd name="connsiteY6" fmla="*/ 185662 h 381389"/>
                <a:gd name="connsiteX7" fmla="*/ 314774 w 648401"/>
                <a:gd name="connsiteY7" fmla="*/ 1055 h 381389"/>
                <a:gd name="connsiteX8" fmla="*/ 1165 w 648401"/>
                <a:gd name="connsiteY8" fmla="*/ 368044 h 381389"/>
                <a:gd name="connsiteX9" fmla="*/ 1165 w 648401"/>
                <a:gd name="connsiteY9" fmla="*/ 368044 h 3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401" h="381389">
                  <a:moveTo>
                    <a:pt x="1165" y="368044"/>
                  </a:moveTo>
                  <a:lnTo>
                    <a:pt x="3389" y="381389"/>
                  </a:lnTo>
                  <a:lnTo>
                    <a:pt x="3389" y="379165"/>
                  </a:lnTo>
                  <a:cubicBezTo>
                    <a:pt x="54546" y="227921"/>
                    <a:pt x="192445" y="114488"/>
                    <a:pt x="361482" y="101143"/>
                  </a:cubicBezTo>
                  <a:cubicBezTo>
                    <a:pt x="446001" y="94470"/>
                    <a:pt x="526071" y="114488"/>
                    <a:pt x="595021" y="154523"/>
                  </a:cubicBezTo>
                  <a:lnTo>
                    <a:pt x="648401" y="192334"/>
                  </a:lnTo>
                  <a:lnTo>
                    <a:pt x="646177" y="185662"/>
                  </a:lnTo>
                  <a:cubicBezTo>
                    <a:pt x="586124" y="67780"/>
                    <a:pt x="457122" y="-10066"/>
                    <a:pt x="314774" y="1055"/>
                  </a:cubicBezTo>
                  <a:cubicBezTo>
                    <a:pt x="127943" y="16624"/>
                    <a:pt x="-14404" y="181213"/>
                    <a:pt x="1165" y="368044"/>
                  </a:cubicBezTo>
                  <a:lnTo>
                    <a:pt x="1165" y="368044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任意多边形: 形状 22"/>
            <p:cNvSpPr/>
            <p:nvPr/>
          </p:nvSpPr>
          <p:spPr>
            <a:xfrm rot="20393758">
              <a:off x="3889475" y="1771987"/>
              <a:ext cx="417916" cy="631914"/>
            </a:xfrm>
            <a:custGeom>
              <a:avLst/>
              <a:gdLst>
                <a:gd name="connsiteX0" fmla="*/ 269126 w 417916"/>
                <a:gd name="connsiteY0" fmla="*/ 6673 h 631914"/>
                <a:gd name="connsiteX1" fmla="*/ 255780 w 417916"/>
                <a:gd name="connsiteY1" fmla="*/ 0 h 631914"/>
                <a:gd name="connsiteX2" fmla="*/ 258005 w 417916"/>
                <a:gd name="connsiteY2" fmla="*/ 2224 h 631914"/>
                <a:gd name="connsiteX3" fmla="*/ 249108 w 417916"/>
                <a:gd name="connsiteY3" fmla="*/ 455956 h 631914"/>
                <a:gd name="connsiteX4" fmla="*/ 60053 w 417916"/>
                <a:gd name="connsiteY4" fmla="*/ 604976 h 631914"/>
                <a:gd name="connsiteX5" fmla="*/ 0 w 417916"/>
                <a:gd name="connsiteY5" fmla="*/ 622770 h 631914"/>
                <a:gd name="connsiteX6" fmla="*/ 6673 w 417916"/>
                <a:gd name="connsiteY6" fmla="*/ 624994 h 631914"/>
                <a:gd name="connsiteX7" fmla="*/ 358093 w 417916"/>
                <a:gd name="connsiteY7" fmla="*/ 482647 h 631914"/>
                <a:gd name="connsiteX8" fmla="*/ 269126 w 417916"/>
                <a:gd name="connsiteY8" fmla="*/ 6673 h 631914"/>
                <a:gd name="connsiteX9" fmla="*/ 269126 w 417916"/>
                <a:gd name="connsiteY9" fmla="*/ 6673 h 63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916" h="631914">
                  <a:moveTo>
                    <a:pt x="269126" y="6673"/>
                  </a:moveTo>
                  <a:lnTo>
                    <a:pt x="255780" y="0"/>
                  </a:lnTo>
                  <a:lnTo>
                    <a:pt x="258005" y="2224"/>
                  </a:lnTo>
                  <a:cubicBezTo>
                    <a:pt x="344748" y="137899"/>
                    <a:pt x="346972" y="315833"/>
                    <a:pt x="249108" y="455956"/>
                  </a:cubicBezTo>
                  <a:cubicBezTo>
                    <a:pt x="200176" y="524906"/>
                    <a:pt x="135675" y="576062"/>
                    <a:pt x="60053" y="604976"/>
                  </a:cubicBezTo>
                  <a:lnTo>
                    <a:pt x="0" y="622770"/>
                  </a:lnTo>
                  <a:lnTo>
                    <a:pt x="6673" y="624994"/>
                  </a:lnTo>
                  <a:cubicBezTo>
                    <a:pt x="137899" y="651684"/>
                    <a:pt x="278022" y="600528"/>
                    <a:pt x="358093" y="482647"/>
                  </a:cubicBezTo>
                  <a:cubicBezTo>
                    <a:pt x="464853" y="326954"/>
                    <a:pt x="424818" y="113433"/>
                    <a:pt x="269126" y="6673"/>
                  </a:cubicBezTo>
                  <a:lnTo>
                    <a:pt x="269126" y="6673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9" name="任意多边形: 形状 23"/>
            <p:cNvSpPr/>
            <p:nvPr/>
          </p:nvSpPr>
          <p:spPr>
            <a:xfrm>
              <a:off x="3920032" y="2483723"/>
              <a:ext cx="269706" cy="2328714"/>
            </a:xfrm>
            <a:custGeom>
              <a:avLst/>
              <a:gdLst>
                <a:gd name="connsiteX0" fmla="*/ 116238 w 269706"/>
                <a:gd name="connsiteY0" fmla="*/ 0 h 2328714"/>
                <a:gd name="connsiteX1" fmla="*/ 207430 w 269706"/>
                <a:gd name="connsiteY1" fmla="*/ 13345 h 2328714"/>
                <a:gd name="connsiteX2" fmla="*/ 269706 w 269706"/>
                <a:gd name="connsiteY2" fmla="*/ 2328714 h 2328714"/>
                <a:gd name="connsiteX3" fmla="*/ 107341 w 269706"/>
                <a:gd name="connsiteY3" fmla="*/ 2328714 h 2328714"/>
                <a:gd name="connsiteX4" fmla="*/ 116238 w 269706"/>
                <a:gd name="connsiteY4" fmla="*/ 0 h 2328714"/>
                <a:gd name="connsiteX5" fmla="*/ 116238 w 269706"/>
                <a:gd name="connsiteY5" fmla="*/ 0 h 232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706" h="2328714">
                  <a:moveTo>
                    <a:pt x="116238" y="0"/>
                  </a:moveTo>
                  <a:lnTo>
                    <a:pt x="207430" y="13345"/>
                  </a:lnTo>
                  <a:cubicBezTo>
                    <a:pt x="105117" y="845188"/>
                    <a:pt x="87324" y="1745980"/>
                    <a:pt x="269706" y="2328714"/>
                  </a:cubicBezTo>
                  <a:lnTo>
                    <a:pt x="107341" y="2328714"/>
                  </a:lnTo>
                  <a:cubicBezTo>
                    <a:pt x="-37230" y="1632547"/>
                    <a:pt x="-37230" y="809601"/>
                    <a:pt x="116238" y="0"/>
                  </a:cubicBezTo>
                  <a:lnTo>
                    <a:pt x="116238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0" name="任意多边形: 形状 24"/>
            <p:cNvSpPr/>
            <p:nvPr/>
          </p:nvSpPr>
          <p:spPr>
            <a:xfrm>
              <a:off x="3517664" y="2999364"/>
              <a:ext cx="678747" cy="385151"/>
            </a:xfrm>
            <a:custGeom>
              <a:avLst/>
              <a:gdLst>
                <a:gd name="connsiteX0" fmla="*/ 373 w 678747"/>
                <a:gd name="connsiteY0" fmla="*/ 369582 h 385151"/>
                <a:gd name="connsiteX1" fmla="*/ 2597 w 678747"/>
                <a:gd name="connsiteY1" fmla="*/ 385151 h 385151"/>
                <a:gd name="connsiteX2" fmla="*/ 2597 w 678747"/>
                <a:gd name="connsiteY2" fmla="*/ 382927 h 385151"/>
                <a:gd name="connsiteX3" fmla="*/ 382932 w 678747"/>
                <a:gd name="connsiteY3" fmla="*/ 107129 h 385151"/>
                <a:gd name="connsiteX4" fmla="*/ 623143 w 678747"/>
                <a:gd name="connsiteY4" fmla="*/ 169406 h 385151"/>
                <a:gd name="connsiteX5" fmla="*/ 678747 w 678747"/>
                <a:gd name="connsiteY5" fmla="*/ 209441 h 385151"/>
                <a:gd name="connsiteX6" fmla="*/ 676523 w 678747"/>
                <a:gd name="connsiteY6" fmla="*/ 202769 h 385151"/>
                <a:gd name="connsiteX7" fmla="*/ 340672 w 678747"/>
                <a:gd name="connsiteY7" fmla="*/ 369 h 385151"/>
                <a:gd name="connsiteX8" fmla="*/ 373 w 678747"/>
                <a:gd name="connsiteY8" fmla="*/ 369582 h 385151"/>
                <a:gd name="connsiteX9" fmla="*/ 373 w 678747"/>
                <a:gd name="connsiteY9" fmla="*/ 369582 h 38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747" h="385151">
                  <a:moveTo>
                    <a:pt x="373" y="369582"/>
                  </a:moveTo>
                  <a:lnTo>
                    <a:pt x="2597" y="385151"/>
                  </a:lnTo>
                  <a:lnTo>
                    <a:pt x="2597" y="382927"/>
                  </a:lnTo>
                  <a:cubicBezTo>
                    <a:pt x="60426" y="229459"/>
                    <a:pt x="207222" y="116026"/>
                    <a:pt x="382932" y="107129"/>
                  </a:cubicBezTo>
                  <a:cubicBezTo>
                    <a:pt x="469675" y="102681"/>
                    <a:pt x="554194" y="127147"/>
                    <a:pt x="623143" y="169406"/>
                  </a:cubicBezTo>
                  <a:lnTo>
                    <a:pt x="678747" y="209441"/>
                  </a:lnTo>
                  <a:lnTo>
                    <a:pt x="676523" y="202769"/>
                  </a:lnTo>
                  <a:cubicBezTo>
                    <a:pt x="616471" y="78215"/>
                    <a:pt x="487468" y="-6304"/>
                    <a:pt x="340672" y="369"/>
                  </a:cubicBezTo>
                  <a:cubicBezTo>
                    <a:pt x="142721" y="9265"/>
                    <a:pt x="-8524" y="173855"/>
                    <a:pt x="373" y="369582"/>
                  </a:cubicBezTo>
                  <a:lnTo>
                    <a:pt x="373" y="369582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任意多边形: 形状 25"/>
            <p:cNvSpPr/>
            <p:nvPr/>
          </p:nvSpPr>
          <p:spPr>
            <a:xfrm>
              <a:off x="3427413" y="2798301"/>
              <a:ext cx="513217" cy="599559"/>
            </a:xfrm>
            <a:custGeom>
              <a:avLst/>
              <a:gdLst>
                <a:gd name="connsiteX0" fmla="*/ 90623 w 513217"/>
                <a:gd name="connsiteY0" fmla="*/ 588439 h 599559"/>
                <a:gd name="connsiteX1" fmla="*/ 101744 w 513217"/>
                <a:gd name="connsiteY1" fmla="*/ 599559 h 599559"/>
                <a:gd name="connsiteX2" fmla="*/ 99520 w 513217"/>
                <a:gd name="connsiteY2" fmla="*/ 597335 h 599559"/>
                <a:gd name="connsiteX3" fmla="*/ 219626 w 513217"/>
                <a:gd name="connsiteY3" fmla="*/ 145827 h 599559"/>
                <a:gd name="connsiteX4" fmla="*/ 444268 w 513217"/>
                <a:gd name="connsiteY4" fmla="*/ 41291 h 599559"/>
                <a:gd name="connsiteX5" fmla="*/ 513217 w 513217"/>
                <a:gd name="connsiteY5" fmla="*/ 39067 h 599559"/>
                <a:gd name="connsiteX6" fmla="*/ 506545 w 513217"/>
                <a:gd name="connsiteY6" fmla="*/ 34618 h 599559"/>
                <a:gd name="connsiteX7" fmla="*/ 117314 w 513217"/>
                <a:gd name="connsiteY7" fmla="*/ 90223 h 599559"/>
                <a:gd name="connsiteX8" fmla="*/ 90623 w 513217"/>
                <a:gd name="connsiteY8" fmla="*/ 588439 h 599559"/>
                <a:gd name="connsiteX9" fmla="*/ 90623 w 513217"/>
                <a:gd name="connsiteY9" fmla="*/ 588439 h 59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17" h="599559">
                  <a:moveTo>
                    <a:pt x="90623" y="588439"/>
                  </a:moveTo>
                  <a:lnTo>
                    <a:pt x="101744" y="599559"/>
                  </a:lnTo>
                  <a:lnTo>
                    <a:pt x="99520" y="597335"/>
                  </a:lnTo>
                  <a:cubicBezTo>
                    <a:pt x="46140" y="441643"/>
                    <a:pt x="88399" y="261484"/>
                    <a:pt x="219626" y="145827"/>
                  </a:cubicBezTo>
                  <a:cubicBezTo>
                    <a:pt x="284127" y="87998"/>
                    <a:pt x="364197" y="52412"/>
                    <a:pt x="444268" y="41291"/>
                  </a:cubicBezTo>
                  <a:lnTo>
                    <a:pt x="513217" y="39067"/>
                  </a:lnTo>
                  <a:lnTo>
                    <a:pt x="506545" y="34618"/>
                  </a:lnTo>
                  <a:cubicBezTo>
                    <a:pt x="381991" y="-25435"/>
                    <a:pt x="228522" y="-7641"/>
                    <a:pt x="117314" y="90223"/>
                  </a:cubicBezTo>
                  <a:cubicBezTo>
                    <a:pt x="-27258" y="219225"/>
                    <a:pt x="-40603" y="443867"/>
                    <a:pt x="90623" y="588439"/>
                  </a:cubicBezTo>
                  <a:lnTo>
                    <a:pt x="90623" y="58843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3" name="任意多边形: 形状 26"/>
            <p:cNvSpPr/>
            <p:nvPr/>
          </p:nvSpPr>
          <p:spPr>
            <a:xfrm>
              <a:off x="3001767" y="3335537"/>
              <a:ext cx="498476" cy="611695"/>
            </a:xfrm>
            <a:custGeom>
              <a:avLst/>
              <a:gdLst>
                <a:gd name="connsiteX0" fmla="*/ 485131 w 498476"/>
                <a:gd name="connsiteY0" fmla="*/ 24513 h 611695"/>
                <a:gd name="connsiteX1" fmla="*/ 498476 w 498476"/>
                <a:gd name="connsiteY1" fmla="*/ 31185 h 611695"/>
                <a:gd name="connsiteX2" fmla="*/ 494028 w 498476"/>
                <a:gd name="connsiteY2" fmla="*/ 31185 h 611695"/>
                <a:gd name="connsiteX3" fmla="*/ 109245 w 498476"/>
                <a:gd name="connsiteY3" fmla="*/ 300311 h 611695"/>
                <a:gd name="connsiteX4" fmla="*/ 89227 w 498476"/>
                <a:gd name="connsiteY4" fmla="*/ 547195 h 611695"/>
                <a:gd name="connsiteX5" fmla="*/ 111469 w 498476"/>
                <a:gd name="connsiteY5" fmla="*/ 611696 h 611695"/>
                <a:gd name="connsiteX6" fmla="*/ 107021 w 498476"/>
                <a:gd name="connsiteY6" fmla="*/ 607248 h 611695"/>
                <a:gd name="connsiteX7" fmla="*/ 24726 w 498476"/>
                <a:gd name="connsiteY7" fmla="*/ 224689 h 611695"/>
                <a:gd name="connsiteX8" fmla="*/ 485131 w 498476"/>
                <a:gd name="connsiteY8" fmla="*/ 24513 h 611695"/>
                <a:gd name="connsiteX9" fmla="*/ 485131 w 498476"/>
                <a:gd name="connsiteY9" fmla="*/ 24513 h 61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476" h="611695">
                  <a:moveTo>
                    <a:pt x="485131" y="24513"/>
                  </a:moveTo>
                  <a:lnTo>
                    <a:pt x="498476" y="31185"/>
                  </a:lnTo>
                  <a:lnTo>
                    <a:pt x="494028" y="31185"/>
                  </a:lnTo>
                  <a:cubicBezTo>
                    <a:pt x="329439" y="35634"/>
                    <a:pt x="173746" y="135722"/>
                    <a:pt x="109245" y="300311"/>
                  </a:cubicBezTo>
                  <a:cubicBezTo>
                    <a:pt x="78107" y="382606"/>
                    <a:pt x="71434" y="467124"/>
                    <a:pt x="89227" y="547195"/>
                  </a:cubicBezTo>
                  <a:lnTo>
                    <a:pt x="111469" y="611696"/>
                  </a:lnTo>
                  <a:lnTo>
                    <a:pt x="107021" y="607248"/>
                  </a:lnTo>
                  <a:cubicBezTo>
                    <a:pt x="6933" y="509384"/>
                    <a:pt x="-28654" y="360364"/>
                    <a:pt x="24726" y="224689"/>
                  </a:cubicBezTo>
                  <a:cubicBezTo>
                    <a:pt x="95900" y="42306"/>
                    <a:pt x="302749" y="-46661"/>
                    <a:pt x="485131" y="24513"/>
                  </a:cubicBezTo>
                  <a:lnTo>
                    <a:pt x="485131" y="2451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4" name="任意多边形: 形状 27"/>
            <p:cNvSpPr/>
            <p:nvPr/>
          </p:nvSpPr>
          <p:spPr>
            <a:xfrm>
              <a:off x="2839660" y="3185603"/>
              <a:ext cx="671703" cy="399088"/>
            </a:xfrm>
            <a:custGeom>
              <a:avLst/>
              <a:gdLst>
                <a:gd name="connsiteX0" fmla="*/ 665031 w 671703"/>
                <a:gd name="connsiteY0" fmla="*/ 181119 h 399088"/>
                <a:gd name="connsiteX1" fmla="*/ 671704 w 671703"/>
                <a:gd name="connsiteY1" fmla="*/ 194465 h 399088"/>
                <a:gd name="connsiteX2" fmla="*/ 667256 w 671703"/>
                <a:gd name="connsiteY2" fmla="*/ 192240 h 399088"/>
                <a:gd name="connsiteX3" fmla="*/ 200178 w 671703"/>
                <a:gd name="connsiteY3" fmla="*/ 156653 h 399088"/>
                <a:gd name="connsiteX4" fmla="*/ 28917 w 671703"/>
                <a:gd name="connsiteY4" fmla="*/ 334588 h 399088"/>
                <a:gd name="connsiteX5" fmla="*/ 4451 w 671703"/>
                <a:gd name="connsiteY5" fmla="*/ 399089 h 399088"/>
                <a:gd name="connsiteX6" fmla="*/ 2226 w 671703"/>
                <a:gd name="connsiteY6" fmla="*/ 392416 h 399088"/>
                <a:gd name="connsiteX7" fmla="*/ 182385 w 671703"/>
                <a:gd name="connsiteY7" fmla="*/ 45445 h 399088"/>
                <a:gd name="connsiteX8" fmla="*/ 665031 w 671703"/>
                <a:gd name="connsiteY8" fmla="*/ 181119 h 399088"/>
                <a:gd name="connsiteX9" fmla="*/ 665031 w 671703"/>
                <a:gd name="connsiteY9" fmla="*/ 181119 h 39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703" h="399088">
                  <a:moveTo>
                    <a:pt x="665031" y="181119"/>
                  </a:moveTo>
                  <a:lnTo>
                    <a:pt x="671704" y="194465"/>
                  </a:lnTo>
                  <a:lnTo>
                    <a:pt x="667256" y="192240"/>
                  </a:lnTo>
                  <a:cubicBezTo>
                    <a:pt x="536029" y="92152"/>
                    <a:pt x="353647" y="72135"/>
                    <a:pt x="200178" y="156653"/>
                  </a:cubicBezTo>
                  <a:cubicBezTo>
                    <a:pt x="124556" y="198913"/>
                    <a:pt x="64503" y="263414"/>
                    <a:pt x="28917" y="334588"/>
                  </a:cubicBezTo>
                  <a:lnTo>
                    <a:pt x="4451" y="399089"/>
                  </a:lnTo>
                  <a:lnTo>
                    <a:pt x="2226" y="392416"/>
                  </a:lnTo>
                  <a:cubicBezTo>
                    <a:pt x="-13343" y="254517"/>
                    <a:pt x="53382" y="116618"/>
                    <a:pt x="182385" y="45445"/>
                  </a:cubicBezTo>
                  <a:cubicBezTo>
                    <a:pt x="351422" y="-50195"/>
                    <a:pt x="569392" y="9858"/>
                    <a:pt x="665031" y="181119"/>
                  </a:cubicBezTo>
                  <a:lnTo>
                    <a:pt x="665031" y="18111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5" name="任意多边形: 形状 28"/>
            <p:cNvSpPr/>
            <p:nvPr/>
          </p:nvSpPr>
          <p:spPr>
            <a:xfrm>
              <a:off x="3323203" y="3324463"/>
              <a:ext cx="199282" cy="451508"/>
            </a:xfrm>
            <a:custGeom>
              <a:avLst/>
              <a:gdLst>
                <a:gd name="connsiteX0" fmla="*/ 190386 w 199282"/>
                <a:gd name="connsiteY0" fmla="*/ 0 h 451508"/>
                <a:gd name="connsiteX1" fmla="*/ 199282 w 199282"/>
                <a:gd name="connsiteY1" fmla="*/ 0 h 451508"/>
                <a:gd name="connsiteX2" fmla="*/ 197058 w 199282"/>
                <a:gd name="connsiteY2" fmla="*/ 2224 h 451508"/>
                <a:gd name="connsiteX3" fmla="*/ 76953 w 199282"/>
                <a:gd name="connsiteY3" fmla="*/ 280246 h 451508"/>
                <a:gd name="connsiteX4" fmla="*/ 150350 w 199282"/>
                <a:gd name="connsiteY4" fmla="*/ 422594 h 451508"/>
                <a:gd name="connsiteX5" fmla="*/ 183713 w 199282"/>
                <a:gd name="connsiteY5" fmla="*/ 451508 h 451508"/>
                <a:gd name="connsiteX6" fmla="*/ 179265 w 199282"/>
                <a:gd name="connsiteY6" fmla="*/ 451508 h 451508"/>
                <a:gd name="connsiteX7" fmla="*/ 3555 w 199282"/>
                <a:gd name="connsiteY7" fmla="*/ 269126 h 451508"/>
                <a:gd name="connsiteX8" fmla="*/ 190386 w 199282"/>
                <a:gd name="connsiteY8" fmla="*/ 0 h 451508"/>
                <a:gd name="connsiteX9" fmla="*/ 190386 w 199282"/>
                <a:gd name="connsiteY9" fmla="*/ 0 h 4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282" h="451508">
                  <a:moveTo>
                    <a:pt x="190386" y="0"/>
                  </a:moveTo>
                  <a:lnTo>
                    <a:pt x="199282" y="0"/>
                  </a:lnTo>
                  <a:lnTo>
                    <a:pt x="197058" y="2224"/>
                  </a:lnTo>
                  <a:cubicBezTo>
                    <a:pt x="108091" y="60053"/>
                    <a:pt x="56935" y="169037"/>
                    <a:pt x="76953" y="280246"/>
                  </a:cubicBezTo>
                  <a:cubicBezTo>
                    <a:pt x="88073" y="335851"/>
                    <a:pt x="112539" y="384783"/>
                    <a:pt x="150350" y="422594"/>
                  </a:cubicBezTo>
                  <a:lnTo>
                    <a:pt x="183713" y="451508"/>
                  </a:lnTo>
                  <a:lnTo>
                    <a:pt x="179265" y="451508"/>
                  </a:lnTo>
                  <a:cubicBezTo>
                    <a:pt x="92522" y="431490"/>
                    <a:pt x="21348" y="362541"/>
                    <a:pt x="3555" y="269126"/>
                  </a:cubicBezTo>
                  <a:cubicBezTo>
                    <a:pt x="-18687" y="142347"/>
                    <a:pt x="65832" y="22242"/>
                    <a:pt x="190386" y="0"/>
                  </a:cubicBezTo>
                  <a:lnTo>
                    <a:pt x="190386" y="0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6" name="任意多边形: 形状 29"/>
            <p:cNvSpPr/>
            <p:nvPr/>
          </p:nvSpPr>
          <p:spPr>
            <a:xfrm>
              <a:off x="3480226" y="3197205"/>
              <a:ext cx="451508" cy="198431"/>
            </a:xfrm>
            <a:custGeom>
              <a:avLst/>
              <a:gdLst>
                <a:gd name="connsiteX0" fmla="*/ 449284 w 451508"/>
                <a:gd name="connsiteY0" fmla="*/ 171741 h 198431"/>
                <a:gd name="connsiteX1" fmla="*/ 451508 w 451508"/>
                <a:gd name="connsiteY1" fmla="*/ 180638 h 198431"/>
                <a:gd name="connsiteX2" fmla="*/ 449284 w 451508"/>
                <a:gd name="connsiteY2" fmla="*/ 180638 h 198431"/>
                <a:gd name="connsiteX3" fmla="*/ 162365 w 451508"/>
                <a:gd name="connsiteY3" fmla="*/ 80550 h 198431"/>
                <a:gd name="connsiteX4" fmla="*/ 24466 w 451508"/>
                <a:gd name="connsiteY4" fmla="*/ 162845 h 198431"/>
                <a:gd name="connsiteX5" fmla="*/ 0 w 451508"/>
                <a:gd name="connsiteY5" fmla="*/ 198431 h 198431"/>
                <a:gd name="connsiteX6" fmla="*/ 0 w 451508"/>
                <a:gd name="connsiteY6" fmla="*/ 193983 h 198431"/>
                <a:gd name="connsiteX7" fmla="*/ 171262 w 451508"/>
                <a:gd name="connsiteY7" fmla="*/ 7152 h 198431"/>
                <a:gd name="connsiteX8" fmla="*/ 449284 w 451508"/>
                <a:gd name="connsiteY8" fmla="*/ 171741 h 198431"/>
                <a:gd name="connsiteX9" fmla="*/ 449284 w 451508"/>
                <a:gd name="connsiteY9" fmla="*/ 171741 h 1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1508" h="198431">
                  <a:moveTo>
                    <a:pt x="449284" y="171741"/>
                  </a:moveTo>
                  <a:lnTo>
                    <a:pt x="451508" y="180638"/>
                  </a:lnTo>
                  <a:lnTo>
                    <a:pt x="449284" y="180638"/>
                  </a:lnTo>
                  <a:cubicBezTo>
                    <a:pt x="384783" y="96119"/>
                    <a:pt x="273574" y="51636"/>
                    <a:pt x="162365" y="80550"/>
                  </a:cubicBezTo>
                  <a:cubicBezTo>
                    <a:pt x="106761" y="93895"/>
                    <a:pt x="60053" y="125033"/>
                    <a:pt x="24466" y="162845"/>
                  </a:cubicBezTo>
                  <a:lnTo>
                    <a:pt x="0" y="198431"/>
                  </a:lnTo>
                  <a:lnTo>
                    <a:pt x="0" y="193983"/>
                  </a:lnTo>
                  <a:cubicBezTo>
                    <a:pt x="13345" y="105016"/>
                    <a:pt x="77846" y="29394"/>
                    <a:pt x="171262" y="7152"/>
                  </a:cubicBezTo>
                  <a:cubicBezTo>
                    <a:pt x="293592" y="-23986"/>
                    <a:pt x="418145" y="49411"/>
                    <a:pt x="449284" y="171741"/>
                  </a:cubicBezTo>
                  <a:lnTo>
                    <a:pt x="449284" y="171741"/>
                  </a:lnTo>
                  <a:close/>
                </a:path>
              </a:pathLst>
            </a:custGeom>
            <a:solidFill>
              <a:srgbClr val="2B8049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7" name="任意多边形: 形状 30"/>
            <p:cNvSpPr/>
            <p:nvPr/>
          </p:nvSpPr>
          <p:spPr>
            <a:xfrm>
              <a:off x="3247688" y="2917438"/>
              <a:ext cx="350418" cy="373396"/>
            </a:xfrm>
            <a:custGeom>
              <a:avLst/>
              <a:gdLst>
                <a:gd name="connsiteX0" fmla="*/ 45706 w 350418"/>
                <a:gd name="connsiteY0" fmla="*/ 6673 h 373396"/>
                <a:gd name="connsiteX1" fmla="*/ 52379 w 350418"/>
                <a:gd name="connsiteY1" fmla="*/ 0 h 373396"/>
                <a:gd name="connsiteX2" fmla="*/ 52379 w 350418"/>
                <a:gd name="connsiteY2" fmla="*/ 2224 h 373396"/>
                <a:gd name="connsiteX3" fmla="*/ 154691 w 350418"/>
                <a:gd name="connsiteY3" fmla="*/ 286919 h 373396"/>
                <a:gd name="connsiteX4" fmla="*/ 305935 w 350418"/>
                <a:gd name="connsiteY4" fmla="*/ 342523 h 373396"/>
                <a:gd name="connsiteX5" fmla="*/ 350419 w 350418"/>
                <a:gd name="connsiteY5" fmla="*/ 340299 h 373396"/>
                <a:gd name="connsiteX6" fmla="*/ 345970 w 350418"/>
                <a:gd name="connsiteY6" fmla="*/ 342523 h 373396"/>
                <a:gd name="connsiteX7" fmla="*/ 92414 w 350418"/>
                <a:gd name="connsiteY7" fmla="*/ 326954 h 373396"/>
                <a:gd name="connsiteX8" fmla="*/ 45706 w 350418"/>
                <a:gd name="connsiteY8" fmla="*/ 6673 h 373396"/>
                <a:gd name="connsiteX9" fmla="*/ 45706 w 350418"/>
                <a:gd name="connsiteY9" fmla="*/ 6673 h 37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418" h="373396">
                  <a:moveTo>
                    <a:pt x="45706" y="6673"/>
                  </a:moveTo>
                  <a:lnTo>
                    <a:pt x="52379" y="0"/>
                  </a:lnTo>
                  <a:lnTo>
                    <a:pt x="52379" y="2224"/>
                  </a:lnTo>
                  <a:cubicBezTo>
                    <a:pt x="25689" y="106761"/>
                    <a:pt x="63500" y="220194"/>
                    <a:pt x="154691" y="286919"/>
                  </a:cubicBezTo>
                  <a:cubicBezTo>
                    <a:pt x="199175" y="320282"/>
                    <a:pt x="252555" y="338075"/>
                    <a:pt x="305935" y="342523"/>
                  </a:cubicBezTo>
                  <a:lnTo>
                    <a:pt x="350419" y="340299"/>
                  </a:lnTo>
                  <a:lnTo>
                    <a:pt x="345970" y="342523"/>
                  </a:lnTo>
                  <a:cubicBezTo>
                    <a:pt x="268124" y="387007"/>
                    <a:pt x="168036" y="384783"/>
                    <a:pt x="92414" y="326954"/>
                  </a:cubicBezTo>
                  <a:cubicBezTo>
                    <a:pt x="-9898" y="251332"/>
                    <a:pt x="-29916" y="108985"/>
                    <a:pt x="45706" y="6673"/>
                  </a:cubicBezTo>
                  <a:lnTo>
                    <a:pt x="45706" y="667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8" name="任意多边形: 形状 31"/>
            <p:cNvSpPr/>
            <p:nvPr/>
          </p:nvSpPr>
          <p:spPr>
            <a:xfrm>
              <a:off x="3471329" y="3351153"/>
              <a:ext cx="553820" cy="1499095"/>
            </a:xfrm>
            <a:custGeom>
              <a:avLst/>
              <a:gdLst>
                <a:gd name="connsiteX0" fmla="*/ 53380 w 553820"/>
                <a:gd name="connsiteY0" fmla="*/ 0 h 1499095"/>
                <a:gd name="connsiteX1" fmla="*/ 0 w 553820"/>
                <a:gd name="connsiteY1" fmla="*/ 26690 h 1499095"/>
                <a:gd name="connsiteX2" fmla="*/ 453732 w 553820"/>
                <a:gd name="connsiteY2" fmla="*/ 1499096 h 1499095"/>
                <a:gd name="connsiteX3" fmla="*/ 553820 w 553820"/>
                <a:gd name="connsiteY3" fmla="*/ 1465733 h 1499095"/>
                <a:gd name="connsiteX4" fmla="*/ 53380 w 553820"/>
                <a:gd name="connsiteY4" fmla="*/ 0 h 1499095"/>
                <a:gd name="connsiteX5" fmla="*/ 53380 w 553820"/>
                <a:gd name="connsiteY5" fmla="*/ 0 h 149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820" h="1499095">
                  <a:moveTo>
                    <a:pt x="53380" y="0"/>
                  </a:moveTo>
                  <a:lnTo>
                    <a:pt x="0" y="26690"/>
                  </a:lnTo>
                  <a:cubicBezTo>
                    <a:pt x="240211" y="529354"/>
                    <a:pt x="442611" y="1094295"/>
                    <a:pt x="453732" y="1499096"/>
                  </a:cubicBezTo>
                  <a:lnTo>
                    <a:pt x="553820" y="1465733"/>
                  </a:lnTo>
                  <a:cubicBezTo>
                    <a:pt x="493767" y="996432"/>
                    <a:pt x="322506" y="478198"/>
                    <a:pt x="53380" y="0"/>
                  </a:cubicBezTo>
                  <a:lnTo>
                    <a:pt x="53380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9" name="任意多边形: 形状 32"/>
            <p:cNvSpPr/>
            <p:nvPr/>
          </p:nvSpPr>
          <p:spPr>
            <a:xfrm>
              <a:off x="3651487" y="4532191"/>
              <a:ext cx="869653" cy="471525"/>
            </a:xfrm>
            <a:custGeom>
              <a:avLst/>
              <a:gdLst>
                <a:gd name="connsiteX0" fmla="*/ 31139 w 869653"/>
                <a:gd name="connsiteY0" fmla="*/ 211297 h 471525"/>
                <a:gd name="connsiteX1" fmla="*/ 371438 w 869653"/>
                <a:gd name="connsiteY1" fmla="*/ 0 h 471525"/>
                <a:gd name="connsiteX2" fmla="*/ 778462 w 869653"/>
                <a:gd name="connsiteY2" fmla="*/ 104536 h 471525"/>
                <a:gd name="connsiteX3" fmla="*/ 869654 w 869653"/>
                <a:gd name="connsiteY3" fmla="*/ 320282 h 471525"/>
                <a:gd name="connsiteX4" fmla="*/ 713961 w 869653"/>
                <a:gd name="connsiteY4" fmla="*/ 471526 h 471525"/>
                <a:gd name="connsiteX5" fmla="*/ 0 w 869653"/>
                <a:gd name="connsiteY5" fmla="*/ 471526 h 4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653" h="471525">
                  <a:moveTo>
                    <a:pt x="31139" y="211297"/>
                  </a:moveTo>
                  <a:lnTo>
                    <a:pt x="371438" y="0"/>
                  </a:lnTo>
                  <a:lnTo>
                    <a:pt x="778462" y="104536"/>
                  </a:lnTo>
                  <a:lnTo>
                    <a:pt x="869654" y="320282"/>
                  </a:lnTo>
                  <a:lnTo>
                    <a:pt x="713961" y="471526"/>
                  </a:lnTo>
                  <a:lnTo>
                    <a:pt x="0" y="471526"/>
                  </a:lnTo>
                  <a:close/>
                </a:path>
              </a:pathLst>
            </a:custGeom>
            <a:solidFill>
              <a:srgbClr val="C75B2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60" name="任意多边形: 形状 33"/>
            <p:cNvSpPr/>
            <p:nvPr/>
          </p:nvSpPr>
          <p:spPr>
            <a:xfrm>
              <a:off x="4372121" y="4814662"/>
              <a:ext cx="507112" cy="275797"/>
            </a:xfrm>
            <a:custGeom>
              <a:avLst/>
              <a:gdLst>
                <a:gd name="connsiteX0" fmla="*/ 17793 w 507112"/>
                <a:gd name="connsiteY0" fmla="*/ 124554 h 275797"/>
                <a:gd name="connsiteX1" fmla="*/ 215745 w 507112"/>
                <a:gd name="connsiteY1" fmla="*/ 0 h 275797"/>
                <a:gd name="connsiteX2" fmla="*/ 453732 w 507112"/>
                <a:gd name="connsiteY2" fmla="*/ 62277 h 275797"/>
                <a:gd name="connsiteX3" fmla="*/ 507112 w 507112"/>
                <a:gd name="connsiteY3" fmla="*/ 186831 h 275797"/>
                <a:gd name="connsiteX4" fmla="*/ 415921 w 507112"/>
                <a:gd name="connsiteY4" fmla="*/ 275798 h 275797"/>
                <a:gd name="connsiteX5" fmla="*/ 0 w 507112"/>
                <a:gd name="connsiteY5" fmla="*/ 275798 h 27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112" h="275797">
                  <a:moveTo>
                    <a:pt x="17793" y="124554"/>
                  </a:moveTo>
                  <a:lnTo>
                    <a:pt x="215745" y="0"/>
                  </a:lnTo>
                  <a:lnTo>
                    <a:pt x="453732" y="62277"/>
                  </a:lnTo>
                  <a:lnTo>
                    <a:pt x="507112" y="186831"/>
                  </a:lnTo>
                  <a:lnTo>
                    <a:pt x="415921" y="275798"/>
                  </a:lnTo>
                  <a:lnTo>
                    <a:pt x="0" y="275798"/>
                  </a:lnTo>
                  <a:close/>
                </a:path>
              </a:pathLst>
            </a:custGeom>
            <a:solidFill>
              <a:srgbClr val="CC8458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710" y="1062355"/>
            <a:ext cx="6858000" cy="457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0" y="-258"/>
            <a:ext cx="12192000" cy="686333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1590040"/>
            <a:ext cx="4906645" cy="3677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641350"/>
            <a:ext cx="4182745" cy="55746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0" y="-258"/>
            <a:ext cx="12192000" cy="686333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735330"/>
            <a:ext cx="4297680" cy="2865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10" y="735330"/>
            <a:ext cx="4318635" cy="2864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890" y="3599815"/>
            <a:ext cx="4198620" cy="31489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43261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D0A292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943261" y="4294881"/>
            <a:ext cx="1534160" cy="2100526"/>
          </a:xfrm>
          <a:prstGeom prst="rect">
            <a:avLst/>
          </a:prstGeom>
          <a:solidFill>
            <a:srgbClr val="6D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20" name="矩形 19" hidden="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666651" y="4294881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90394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73136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64815" y="4451672"/>
            <a:ext cx="491053" cy="338554"/>
            <a:chOff x="5118735" y="4085590"/>
            <a:chExt cx="491053" cy="33855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310232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社团</a:t>
            </a:r>
            <a:endParaRPr lang="en-US" altLang="zh-CN" sz="24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简介</a:t>
            </a:r>
            <a:endParaRPr lang="en-US" altLang="zh-CN" sz="24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0369" y="4929921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执委会</a:t>
            </a:r>
            <a:endParaRPr lang="en-US" altLang="zh-CN" dirty="0"/>
          </a:p>
          <a:p>
            <a:pPr algn="ctr"/>
            <a:r>
              <a:rPr lang="zh-CN" altLang="en-US" dirty="0"/>
              <a:t>介绍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757365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游戏</a:t>
            </a:r>
            <a:endParaRPr lang="en-US" altLang="zh-CN" dirty="0"/>
          </a:p>
          <a:p>
            <a:pPr algn="ctr"/>
            <a:r>
              <a:rPr lang="zh-CN" altLang="en-US" dirty="0"/>
              <a:t>环节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0540107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抽奖</a:t>
            </a:r>
            <a:endParaRPr lang="en-US" altLang="zh-CN" dirty="0"/>
          </a:p>
          <a:p>
            <a:pPr algn="ctr"/>
            <a:r>
              <a:rPr lang="zh-CN" altLang="en-US" dirty="0"/>
              <a:t>结束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7192015" y="4451672"/>
            <a:ext cx="491053" cy="338554"/>
            <a:chOff x="5118735" y="4085590"/>
            <a:chExt cx="491053" cy="338554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8911948" y="4451672"/>
            <a:ext cx="491053" cy="338554"/>
            <a:chOff x="5118735" y="4085590"/>
            <a:chExt cx="491053" cy="338554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10694690" y="4451672"/>
            <a:ext cx="491053" cy="338554"/>
            <a:chOff x="5118735" y="4085590"/>
            <a:chExt cx="491053" cy="338554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/>
          <p:cNvCxnSpPr/>
          <p:nvPr/>
        </p:nvCxnSpPr>
        <p:spPr>
          <a:xfrm>
            <a:off x="5407099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134299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854232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636974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371176" y="5187746"/>
            <a:ext cx="2277901" cy="510465"/>
            <a:chOff x="2023892" y="3888068"/>
            <a:chExt cx="2277901" cy="510465"/>
          </a:xfrm>
        </p:grpSpPr>
        <p:sp>
          <p:nvSpPr>
            <p:cNvPr id="53" name="文本框 52"/>
            <p:cNvSpPr txBox="1"/>
            <p:nvPr/>
          </p:nvSpPr>
          <p:spPr>
            <a:xfrm>
              <a:off x="3347686" y="3888068"/>
              <a:ext cx="954107" cy="49962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Aft>
                  <a:spcPts val="0"/>
                </a:spcAft>
                <a:defRPr kern="10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r"/>
              <a:r>
                <a:rPr lang="zh-CN" altLang="en-US" sz="2000" dirty="0"/>
                <a:t>时间线</a:t>
              </a:r>
              <a:endParaRPr lang="zh-CN" altLang="en-US" sz="2000"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2023892" y="4398533"/>
              <a:ext cx="218062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43261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D0A292"/>
              </a:solidFill>
            </a:endParaRPr>
          </a:p>
        </p:txBody>
      </p:sp>
      <p:sp>
        <p:nvSpPr>
          <p:cNvPr id="20" name="矩形 19" hidden="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666651" y="4294881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90394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73136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90041" y="4290436"/>
            <a:ext cx="1534160" cy="2100526"/>
          </a:xfrm>
          <a:prstGeom prst="rect">
            <a:avLst/>
          </a:prstGeom>
          <a:solidFill>
            <a:srgbClr val="6D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64815" y="4451672"/>
            <a:ext cx="491053" cy="338554"/>
            <a:chOff x="5118735" y="4085590"/>
            <a:chExt cx="491053" cy="33855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310232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社团</a:t>
            </a:r>
            <a:endParaRPr lang="en-US" altLang="zh-CN" sz="24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简介</a:t>
            </a:r>
            <a:endParaRPr lang="en-US" altLang="zh-CN" sz="24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0369" y="4929921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执委会</a:t>
            </a:r>
            <a:endParaRPr lang="en-US" altLang="zh-CN" dirty="0"/>
          </a:p>
          <a:p>
            <a:pPr algn="ctr"/>
            <a:r>
              <a:rPr lang="zh-CN" altLang="en-US" dirty="0"/>
              <a:t>介绍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757365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游戏</a:t>
            </a:r>
            <a:endParaRPr lang="en-US" altLang="zh-CN" dirty="0"/>
          </a:p>
          <a:p>
            <a:pPr algn="ctr"/>
            <a:r>
              <a:rPr lang="zh-CN" altLang="en-US" dirty="0"/>
              <a:t>环节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0540107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抽奖</a:t>
            </a:r>
            <a:endParaRPr lang="en-US" altLang="zh-CN" dirty="0"/>
          </a:p>
          <a:p>
            <a:pPr algn="ctr"/>
            <a:r>
              <a:rPr lang="zh-CN" altLang="en-US" dirty="0"/>
              <a:t>结束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7192015" y="4451672"/>
            <a:ext cx="491053" cy="338554"/>
            <a:chOff x="5118735" y="4085590"/>
            <a:chExt cx="491053" cy="338554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8911948" y="4451672"/>
            <a:ext cx="491053" cy="338554"/>
            <a:chOff x="5118735" y="4085590"/>
            <a:chExt cx="491053" cy="338554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10694690" y="4451672"/>
            <a:ext cx="491053" cy="338554"/>
            <a:chOff x="5118735" y="4085590"/>
            <a:chExt cx="491053" cy="338554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/>
          <p:cNvCxnSpPr/>
          <p:nvPr/>
        </p:nvCxnSpPr>
        <p:spPr>
          <a:xfrm>
            <a:off x="5407099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134299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854232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636974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371176" y="5187746"/>
            <a:ext cx="2277901" cy="510465"/>
            <a:chOff x="2023892" y="3888068"/>
            <a:chExt cx="2277901" cy="510465"/>
          </a:xfrm>
        </p:grpSpPr>
        <p:sp>
          <p:nvSpPr>
            <p:cNvPr id="53" name="文本框 52"/>
            <p:cNvSpPr txBox="1"/>
            <p:nvPr/>
          </p:nvSpPr>
          <p:spPr>
            <a:xfrm>
              <a:off x="3347686" y="3888068"/>
              <a:ext cx="954107" cy="49962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Aft>
                  <a:spcPts val="0"/>
                </a:spcAft>
                <a:defRPr kern="10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r"/>
              <a:r>
                <a:rPr lang="zh-CN" altLang="en-US" sz="2000" dirty="0"/>
                <a:t>时间线</a:t>
              </a:r>
              <a:endParaRPr lang="zh-CN" altLang="en-US" sz="2000"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2023892" y="4398533"/>
              <a:ext cx="218062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" y="0"/>
            <a:ext cx="5658252" cy="6858000"/>
          </a:xfrm>
          <a:prstGeom prst="rect">
            <a:avLst/>
          </a:prstGeom>
          <a:solidFill>
            <a:srgbClr val="1B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2263" y="322476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solidFill>
                  <a:prstClr val="whit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r>
              <a:rPr lang="zh-CN" altLang="en-US" sz="2400" dirty="0"/>
              <a:t>游戏一</a:t>
            </a:r>
            <a:endParaRPr lang="zh-CN" altLang="en-US" sz="24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100497" y="3796054"/>
            <a:ext cx="552069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44908" y="4108418"/>
            <a:ext cx="4031873" cy="1332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6000" dirty="0">
                <a:latin typeface="方正圆体" panose="03000509000000000000" pitchFamily="65" charset="-122"/>
                <a:ea typeface="方正圆体" panose="03000509000000000000" pitchFamily="65" charset="-122"/>
              </a:rPr>
              <a:t>推人王争霸</a:t>
            </a:r>
            <a:endParaRPr lang="en-US" altLang="zh-CN" sz="6000" dirty="0">
              <a:latin typeface="方正圆体" panose="03000509000000000000" pitchFamily="65" charset="-122"/>
              <a:ea typeface="方正圆体" panose="03000509000000000000" pitchFamily="65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8779" y="6232942"/>
            <a:ext cx="552069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658485" y="1115060"/>
            <a:ext cx="690499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solidFill>
                  <a:prstClr val="white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r>
              <a:rPr lang="zh-CN" altLang="en-US" sz="3200" dirty="0"/>
              <a:t>游戏规则：</a:t>
            </a:r>
            <a:endParaRPr lang="en-US" altLang="zh-CN" sz="3200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两人一组，限时三十秒，</a:t>
            </a:r>
            <a:r>
              <a:rPr lang="zh-CN" altLang="en-US" dirty="0"/>
              <a:t>用手将对方推至</a:t>
            </a:r>
            <a:endParaRPr lang="en-US" altLang="zh-CN" dirty="0"/>
          </a:p>
          <a:p>
            <a:r>
              <a:rPr lang="zh-CN" altLang="en-US" dirty="0"/>
              <a:t>指定区域外为获胜者。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胜者重新分组，两人一组， 用同样方</a:t>
            </a:r>
            <a:endParaRPr lang="en-US" altLang="zh-CN" dirty="0"/>
          </a:p>
          <a:p>
            <a:r>
              <a:rPr lang="zh-CN" altLang="en-US" dirty="0"/>
              <a:t>法决定胜负。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重复上一步，直至决出最后一人。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>
                <a:sym typeface="+mn-ea"/>
              </a:rPr>
              <a:t>初赛两次，一次两组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每次决出决赛人员</a:t>
            </a:r>
            <a:endParaRPr lang="zh-CN" altLang="en-US" dirty="0">
              <a:sym typeface="+mn-ea"/>
            </a:endParaRPr>
          </a:p>
          <a:p>
            <a:r>
              <a:rPr lang="zh-CN" altLang="en-US" dirty="0"/>
              <a:t>最终胜者获得优秀奖。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只能推对方手掌！对方只要有一只脚</a:t>
            </a:r>
            <a:endParaRPr lang="en-US" altLang="zh-CN" dirty="0"/>
          </a:p>
          <a:p>
            <a:r>
              <a:rPr lang="zh-CN" altLang="en-US" dirty="0"/>
              <a:t>离地则算为失败。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安全第一！！！</a:t>
            </a:r>
            <a:endParaRPr lang="zh-CN" alt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2087771" y="1084727"/>
            <a:ext cx="1432823" cy="1699295"/>
            <a:chOff x="2679" y="775"/>
            <a:chExt cx="2339" cy="2774"/>
          </a:xfrm>
          <a:solidFill>
            <a:schemeClr val="bg1"/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2679" y="2937"/>
              <a:ext cx="2339" cy="612"/>
            </a:xfrm>
            <a:custGeom>
              <a:avLst/>
              <a:gdLst>
                <a:gd name="T0" fmla="*/ 224 w 1724"/>
                <a:gd name="T1" fmla="*/ 0 h 452"/>
                <a:gd name="T2" fmla="*/ 0 w 1724"/>
                <a:gd name="T3" fmla="*/ 223 h 452"/>
                <a:gd name="T4" fmla="*/ 224 w 1724"/>
                <a:gd name="T5" fmla="*/ 446 h 452"/>
                <a:gd name="T6" fmla="*/ 225 w 1724"/>
                <a:gd name="T7" fmla="*/ 446 h 452"/>
                <a:gd name="T8" fmla="*/ 1674 w 1724"/>
                <a:gd name="T9" fmla="*/ 447 h 452"/>
                <a:gd name="T10" fmla="*/ 1702 w 1724"/>
                <a:gd name="T11" fmla="*/ 385 h 452"/>
                <a:gd name="T12" fmla="*/ 1640 w 1724"/>
                <a:gd name="T13" fmla="*/ 224 h 452"/>
                <a:gd name="T14" fmla="*/ 1702 w 1724"/>
                <a:gd name="T15" fmla="*/ 63 h 452"/>
                <a:gd name="T16" fmla="*/ 1674 w 1724"/>
                <a:gd name="T17" fmla="*/ 1 h 452"/>
                <a:gd name="T18" fmla="*/ 1414 w 1724"/>
                <a:gd name="T19" fmla="*/ 2 h 452"/>
                <a:gd name="T20" fmla="*/ 1414 w 1724"/>
                <a:gd name="T21" fmla="*/ 76 h 452"/>
                <a:gd name="T22" fmla="*/ 1608 w 1724"/>
                <a:gd name="T23" fmla="*/ 75 h 452"/>
                <a:gd name="T24" fmla="*/ 1565 w 1724"/>
                <a:gd name="T25" fmla="*/ 224 h 452"/>
                <a:gd name="T26" fmla="*/ 1608 w 1724"/>
                <a:gd name="T27" fmla="*/ 373 h 452"/>
                <a:gd name="T28" fmla="*/ 1377 w 1724"/>
                <a:gd name="T29" fmla="*/ 373 h 452"/>
                <a:gd name="T30" fmla="*/ 1377 w 1724"/>
                <a:gd name="T31" fmla="*/ 188 h 452"/>
                <a:gd name="T32" fmla="*/ 1340 w 1724"/>
                <a:gd name="T33" fmla="*/ 150 h 452"/>
                <a:gd name="T34" fmla="*/ 782 w 1724"/>
                <a:gd name="T35" fmla="*/ 150 h 452"/>
                <a:gd name="T36" fmla="*/ 744 w 1724"/>
                <a:gd name="T37" fmla="*/ 188 h 452"/>
                <a:gd name="T38" fmla="*/ 744 w 1724"/>
                <a:gd name="T39" fmla="*/ 373 h 452"/>
                <a:gd name="T40" fmla="*/ 224 w 1724"/>
                <a:gd name="T41" fmla="*/ 372 h 452"/>
                <a:gd name="T42" fmla="*/ 75 w 1724"/>
                <a:gd name="T43" fmla="*/ 223 h 452"/>
                <a:gd name="T44" fmla="*/ 224 w 1724"/>
                <a:gd name="T45" fmla="*/ 74 h 452"/>
                <a:gd name="T46" fmla="*/ 633 w 1724"/>
                <a:gd name="T47" fmla="*/ 76 h 452"/>
                <a:gd name="T48" fmla="*/ 633 w 1724"/>
                <a:gd name="T49" fmla="*/ 2 h 452"/>
                <a:gd name="T50" fmla="*/ 224 w 1724"/>
                <a:gd name="T51" fmla="*/ 0 h 452"/>
                <a:gd name="T52" fmla="*/ 819 w 1724"/>
                <a:gd name="T53" fmla="*/ 225 h 452"/>
                <a:gd name="T54" fmla="*/ 1302 w 1724"/>
                <a:gd name="T55" fmla="*/ 225 h 452"/>
                <a:gd name="T56" fmla="*/ 1302 w 1724"/>
                <a:gd name="T57" fmla="*/ 374 h 452"/>
                <a:gd name="T58" fmla="*/ 819 w 1724"/>
                <a:gd name="T59" fmla="*/ 374 h 452"/>
                <a:gd name="T60" fmla="*/ 819 w 1724"/>
                <a:gd name="T61" fmla="*/ 225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24" h="452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708" y="446"/>
                    <a:pt x="1191" y="452"/>
                    <a:pt x="1674" y="447"/>
                  </a:cubicBezTo>
                  <a:cubicBezTo>
                    <a:pt x="1706" y="447"/>
                    <a:pt x="1724" y="409"/>
                    <a:pt x="1702" y="385"/>
                  </a:cubicBezTo>
                  <a:cubicBezTo>
                    <a:pt x="1663" y="342"/>
                    <a:pt x="1640" y="286"/>
                    <a:pt x="1640" y="224"/>
                  </a:cubicBezTo>
                  <a:cubicBezTo>
                    <a:pt x="1640" y="162"/>
                    <a:pt x="1663" y="106"/>
                    <a:pt x="1702" y="63"/>
                  </a:cubicBezTo>
                  <a:cubicBezTo>
                    <a:pt x="1724" y="39"/>
                    <a:pt x="1707" y="1"/>
                    <a:pt x="1674" y="1"/>
                  </a:cubicBezTo>
                  <a:cubicBezTo>
                    <a:pt x="1414" y="2"/>
                    <a:pt x="1414" y="2"/>
                    <a:pt x="1414" y="2"/>
                  </a:cubicBezTo>
                  <a:cubicBezTo>
                    <a:pt x="1364" y="1"/>
                    <a:pt x="1364" y="77"/>
                    <a:pt x="1414" y="76"/>
                  </a:cubicBezTo>
                  <a:cubicBezTo>
                    <a:pt x="1608" y="75"/>
                    <a:pt x="1608" y="75"/>
                    <a:pt x="1608" y="75"/>
                  </a:cubicBezTo>
                  <a:cubicBezTo>
                    <a:pt x="1583" y="120"/>
                    <a:pt x="1565" y="169"/>
                    <a:pt x="1565" y="224"/>
                  </a:cubicBezTo>
                  <a:cubicBezTo>
                    <a:pt x="1565" y="279"/>
                    <a:pt x="1583" y="328"/>
                    <a:pt x="1608" y="373"/>
                  </a:cubicBezTo>
                  <a:cubicBezTo>
                    <a:pt x="1575" y="373"/>
                    <a:pt x="1512" y="374"/>
                    <a:pt x="1377" y="373"/>
                  </a:cubicBezTo>
                  <a:cubicBezTo>
                    <a:pt x="1377" y="188"/>
                    <a:pt x="1377" y="188"/>
                    <a:pt x="1377" y="188"/>
                  </a:cubicBezTo>
                  <a:cubicBezTo>
                    <a:pt x="1377" y="167"/>
                    <a:pt x="1360" y="150"/>
                    <a:pt x="1340" y="150"/>
                  </a:cubicBezTo>
                  <a:cubicBezTo>
                    <a:pt x="782" y="150"/>
                    <a:pt x="782" y="150"/>
                    <a:pt x="782" y="150"/>
                  </a:cubicBezTo>
                  <a:cubicBezTo>
                    <a:pt x="761" y="150"/>
                    <a:pt x="744" y="167"/>
                    <a:pt x="744" y="188"/>
                  </a:cubicBezTo>
                  <a:cubicBezTo>
                    <a:pt x="744" y="373"/>
                    <a:pt x="744" y="373"/>
                    <a:pt x="744" y="373"/>
                  </a:cubicBezTo>
                  <a:cubicBezTo>
                    <a:pt x="603" y="373"/>
                    <a:pt x="319" y="369"/>
                    <a:pt x="224" y="372"/>
                  </a:cubicBezTo>
                  <a:cubicBezTo>
                    <a:pt x="140" y="372"/>
                    <a:pt x="75" y="306"/>
                    <a:pt x="75" y="223"/>
                  </a:cubicBezTo>
                  <a:cubicBezTo>
                    <a:pt x="75" y="140"/>
                    <a:pt x="140" y="74"/>
                    <a:pt x="224" y="74"/>
                  </a:cubicBezTo>
                  <a:cubicBezTo>
                    <a:pt x="325" y="74"/>
                    <a:pt x="509" y="76"/>
                    <a:pt x="633" y="76"/>
                  </a:cubicBezTo>
                  <a:cubicBezTo>
                    <a:pt x="683" y="77"/>
                    <a:pt x="683" y="1"/>
                    <a:pt x="633" y="2"/>
                  </a:cubicBezTo>
                  <a:cubicBezTo>
                    <a:pt x="510" y="2"/>
                    <a:pt x="326" y="0"/>
                    <a:pt x="224" y="0"/>
                  </a:cubicBezTo>
                  <a:close/>
                  <a:moveTo>
                    <a:pt x="819" y="225"/>
                  </a:moveTo>
                  <a:cubicBezTo>
                    <a:pt x="1302" y="225"/>
                    <a:pt x="1302" y="225"/>
                    <a:pt x="1302" y="225"/>
                  </a:cubicBezTo>
                  <a:cubicBezTo>
                    <a:pt x="1302" y="374"/>
                    <a:pt x="1302" y="374"/>
                    <a:pt x="1302" y="374"/>
                  </a:cubicBezTo>
                  <a:cubicBezTo>
                    <a:pt x="819" y="374"/>
                    <a:pt x="819" y="374"/>
                    <a:pt x="819" y="374"/>
                  </a:cubicBezTo>
                  <a:lnTo>
                    <a:pt x="819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2679" y="775"/>
              <a:ext cx="2323" cy="2518"/>
            </a:xfrm>
            <a:custGeom>
              <a:avLst/>
              <a:gdLst>
                <a:gd name="T0" fmla="*/ 261 w 1712"/>
                <a:gd name="T1" fmla="*/ 0 h 1861"/>
                <a:gd name="T2" fmla="*/ 0 w 1712"/>
                <a:gd name="T3" fmla="*/ 260 h 1861"/>
                <a:gd name="T4" fmla="*/ 0 w 1712"/>
                <a:gd name="T5" fmla="*/ 1823 h 1861"/>
                <a:gd name="T6" fmla="*/ 37 w 1712"/>
                <a:gd name="T7" fmla="*/ 1860 h 1861"/>
                <a:gd name="T8" fmla="*/ 75 w 1712"/>
                <a:gd name="T9" fmla="*/ 1824 h 1861"/>
                <a:gd name="T10" fmla="*/ 75 w 1712"/>
                <a:gd name="T11" fmla="*/ 1823 h 1861"/>
                <a:gd name="T12" fmla="*/ 75 w 1712"/>
                <a:gd name="T13" fmla="*/ 260 h 1861"/>
                <a:gd name="T14" fmla="*/ 261 w 1712"/>
                <a:gd name="T15" fmla="*/ 74 h 1861"/>
                <a:gd name="T16" fmla="*/ 1563 w 1712"/>
                <a:gd name="T17" fmla="*/ 74 h 1861"/>
                <a:gd name="T18" fmla="*/ 1637 w 1712"/>
                <a:gd name="T19" fmla="*/ 149 h 1861"/>
                <a:gd name="T20" fmla="*/ 1637 w 1712"/>
                <a:gd name="T21" fmla="*/ 521 h 1861"/>
                <a:gd name="T22" fmla="*/ 1674 w 1712"/>
                <a:gd name="T23" fmla="*/ 558 h 1861"/>
                <a:gd name="T24" fmla="*/ 1712 w 1712"/>
                <a:gd name="T25" fmla="*/ 522 h 1861"/>
                <a:gd name="T26" fmla="*/ 1712 w 1712"/>
                <a:gd name="T27" fmla="*/ 521 h 1861"/>
                <a:gd name="T28" fmla="*/ 1712 w 1712"/>
                <a:gd name="T29" fmla="*/ 149 h 1861"/>
                <a:gd name="T30" fmla="*/ 1563 w 1712"/>
                <a:gd name="T31" fmla="*/ 0 h 1861"/>
                <a:gd name="T32" fmla="*/ 261 w 1712"/>
                <a:gd name="T33" fmla="*/ 0 h 1861"/>
                <a:gd name="T34" fmla="*/ 1674 w 1712"/>
                <a:gd name="T35" fmla="*/ 743 h 1861"/>
                <a:gd name="T36" fmla="*/ 1637 w 1712"/>
                <a:gd name="T37" fmla="*/ 781 h 1861"/>
                <a:gd name="T38" fmla="*/ 1637 w 1712"/>
                <a:gd name="T39" fmla="*/ 1636 h 1861"/>
                <a:gd name="T40" fmla="*/ 1674 w 1712"/>
                <a:gd name="T41" fmla="*/ 1674 h 1861"/>
                <a:gd name="T42" fmla="*/ 1712 w 1712"/>
                <a:gd name="T43" fmla="*/ 1638 h 1861"/>
                <a:gd name="T44" fmla="*/ 1712 w 1712"/>
                <a:gd name="T45" fmla="*/ 1636 h 1861"/>
                <a:gd name="T46" fmla="*/ 1712 w 1712"/>
                <a:gd name="T47" fmla="*/ 781 h 1861"/>
                <a:gd name="T48" fmla="*/ 1675 w 1712"/>
                <a:gd name="T49" fmla="*/ 743 h 1861"/>
                <a:gd name="T50" fmla="*/ 1674 w 1712"/>
                <a:gd name="T51" fmla="*/ 743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2" h="1861">
                  <a:moveTo>
                    <a:pt x="261" y="0"/>
                  </a:moveTo>
                  <a:cubicBezTo>
                    <a:pt x="117" y="0"/>
                    <a:pt x="0" y="117"/>
                    <a:pt x="0" y="26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843"/>
                    <a:pt x="16" y="1860"/>
                    <a:pt x="37" y="1860"/>
                  </a:cubicBezTo>
                  <a:cubicBezTo>
                    <a:pt x="58" y="1861"/>
                    <a:pt x="74" y="1844"/>
                    <a:pt x="75" y="1824"/>
                  </a:cubicBezTo>
                  <a:cubicBezTo>
                    <a:pt x="75" y="1823"/>
                    <a:pt x="75" y="1823"/>
                    <a:pt x="75" y="1823"/>
                  </a:cubicBezTo>
                  <a:cubicBezTo>
                    <a:pt x="75" y="260"/>
                    <a:pt x="75" y="260"/>
                    <a:pt x="75" y="260"/>
                  </a:cubicBezTo>
                  <a:cubicBezTo>
                    <a:pt x="75" y="157"/>
                    <a:pt x="158" y="74"/>
                    <a:pt x="261" y="74"/>
                  </a:cubicBezTo>
                  <a:cubicBezTo>
                    <a:pt x="1563" y="74"/>
                    <a:pt x="1563" y="74"/>
                    <a:pt x="1563" y="74"/>
                  </a:cubicBezTo>
                  <a:cubicBezTo>
                    <a:pt x="1604" y="74"/>
                    <a:pt x="1637" y="107"/>
                    <a:pt x="1637" y="149"/>
                  </a:cubicBezTo>
                  <a:cubicBezTo>
                    <a:pt x="1637" y="521"/>
                    <a:pt x="1637" y="521"/>
                    <a:pt x="1637" y="521"/>
                  </a:cubicBezTo>
                  <a:cubicBezTo>
                    <a:pt x="1637" y="541"/>
                    <a:pt x="1653" y="558"/>
                    <a:pt x="1674" y="558"/>
                  </a:cubicBezTo>
                  <a:cubicBezTo>
                    <a:pt x="1695" y="559"/>
                    <a:pt x="1711" y="542"/>
                    <a:pt x="1712" y="522"/>
                  </a:cubicBezTo>
                  <a:cubicBezTo>
                    <a:pt x="1712" y="521"/>
                    <a:pt x="1712" y="521"/>
                    <a:pt x="1712" y="521"/>
                  </a:cubicBezTo>
                  <a:cubicBezTo>
                    <a:pt x="1712" y="149"/>
                    <a:pt x="1712" y="149"/>
                    <a:pt x="1712" y="149"/>
                  </a:cubicBezTo>
                  <a:cubicBezTo>
                    <a:pt x="1712" y="67"/>
                    <a:pt x="1645" y="0"/>
                    <a:pt x="1563" y="0"/>
                  </a:cubicBezTo>
                  <a:lnTo>
                    <a:pt x="261" y="0"/>
                  </a:lnTo>
                  <a:close/>
                  <a:moveTo>
                    <a:pt x="1674" y="743"/>
                  </a:moveTo>
                  <a:cubicBezTo>
                    <a:pt x="1653" y="744"/>
                    <a:pt x="1637" y="761"/>
                    <a:pt x="1637" y="781"/>
                  </a:cubicBezTo>
                  <a:cubicBezTo>
                    <a:pt x="1637" y="1636"/>
                    <a:pt x="1637" y="1636"/>
                    <a:pt x="1637" y="1636"/>
                  </a:cubicBezTo>
                  <a:cubicBezTo>
                    <a:pt x="1637" y="1657"/>
                    <a:pt x="1653" y="1674"/>
                    <a:pt x="1674" y="1674"/>
                  </a:cubicBezTo>
                  <a:cubicBezTo>
                    <a:pt x="1695" y="1675"/>
                    <a:pt x="1711" y="1658"/>
                    <a:pt x="1712" y="1638"/>
                  </a:cubicBezTo>
                  <a:cubicBezTo>
                    <a:pt x="1712" y="1637"/>
                    <a:pt x="1712" y="1637"/>
                    <a:pt x="1712" y="1636"/>
                  </a:cubicBezTo>
                  <a:cubicBezTo>
                    <a:pt x="1712" y="781"/>
                    <a:pt x="1712" y="781"/>
                    <a:pt x="1712" y="781"/>
                  </a:cubicBezTo>
                  <a:cubicBezTo>
                    <a:pt x="1712" y="761"/>
                    <a:pt x="1695" y="744"/>
                    <a:pt x="1675" y="743"/>
                  </a:cubicBezTo>
                  <a:cubicBezTo>
                    <a:pt x="1675" y="743"/>
                    <a:pt x="1674" y="743"/>
                    <a:pt x="1674" y="7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3286" y="2017"/>
              <a:ext cx="605" cy="1173"/>
            </a:xfrm>
            <a:custGeom>
              <a:avLst/>
              <a:gdLst>
                <a:gd name="T0" fmla="*/ 37 w 446"/>
                <a:gd name="T1" fmla="*/ 0 h 867"/>
                <a:gd name="T2" fmla="*/ 0 w 446"/>
                <a:gd name="T3" fmla="*/ 38 h 867"/>
                <a:gd name="T4" fmla="*/ 1 w 446"/>
                <a:gd name="T5" fmla="*/ 46 h 867"/>
                <a:gd name="T6" fmla="*/ 135 w 446"/>
                <a:gd name="T7" fmla="*/ 535 h 867"/>
                <a:gd name="T8" fmla="*/ 139 w 446"/>
                <a:gd name="T9" fmla="*/ 542 h 867"/>
                <a:gd name="T10" fmla="*/ 144 w 446"/>
                <a:gd name="T11" fmla="*/ 548 h 867"/>
                <a:gd name="T12" fmla="*/ 368 w 446"/>
                <a:gd name="T13" fmla="*/ 728 h 867"/>
                <a:gd name="T14" fmla="*/ 372 w 446"/>
                <a:gd name="T15" fmla="*/ 730 h 867"/>
                <a:gd name="T16" fmla="*/ 372 w 446"/>
                <a:gd name="T17" fmla="*/ 730 h 867"/>
                <a:gd name="T18" fmla="*/ 372 w 446"/>
                <a:gd name="T19" fmla="*/ 867 h 867"/>
                <a:gd name="T20" fmla="*/ 446 w 446"/>
                <a:gd name="T21" fmla="*/ 867 h 867"/>
                <a:gd name="T22" fmla="*/ 446 w 446"/>
                <a:gd name="T23" fmla="*/ 730 h 867"/>
                <a:gd name="T24" fmla="*/ 405 w 446"/>
                <a:gd name="T25" fmla="*/ 664 h 867"/>
                <a:gd name="T26" fmla="*/ 401 w 446"/>
                <a:gd name="T27" fmla="*/ 662 h 867"/>
                <a:gd name="T28" fmla="*/ 401 w 446"/>
                <a:gd name="T29" fmla="*/ 662 h 867"/>
                <a:gd name="T30" fmla="*/ 202 w 446"/>
                <a:gd name="T31" fmla="*/ 501 h 867"/>
                <a:gd name="T32" fmla="*/ 202 w 446"/>
                <a:gd name="T33" fmla="*/ 501 h 867"/>
                <a:gd name="T34" fmla="*/ 201 w 446"/>
                <a:gd name="T35" fmla="*/ 499 h 867"/>
                <a:gd name="T36" fmla="*/ 83 w 446"/>
                <a:gd name="T37" fmla="*/ 75 h 867"/>
                <a:gd name="T38" fmla="*/ 111 w 446"/>
                <a:gd name="T39" fmla="*/ 75 h 867"/>
                <a:gd name="T40" fmla="*/ 145 w 446"/>
                <a:gd name="T41" fmla="*/ 86 h 867"/>
                <a:gd name="T42" fmla="*/ 267 w 446"/>
                <a:gd name="T43" fmla="*/ 257 h 867"/>
                <a:gd name="T44" fmla="*/ 328 w 446"/>
                <a:gd name="T45" fmla="*/ 213 h 867"/>
                <a:gd name="T46" fmla="*/ 205 w 446"/>
                <a:gd name="T47" fmla="*/ 42 h 867"/>
                <a:gd name="T48" fmla="*/ 111 w 446"/>
                <a:gd name="T49" fmla="*/ 0 h 867"/>
                <a:gd name="T50" fmla="*/ 37 w 446"/>
                <a:gd name="T51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6" h="867">
                  <a:moveTo>
                    <a:pt x="37" y="0"/>
                  </a:moveTo>
                  <a:cubicBezTo>
                    <a:pt x="16" y="0"/>
                    <a:pt x="0" y="17"/>
                    <a:pt x="0" y="38"/>
                  </a:cubicBezTo>
                  <a:cubicBezTo>
                    <a:pt x="0" y="41"/>
                    <a:pt x="0" y="43"/>
                    <a:pt x="1" y="46"/>
                  </a:cubicBezTo>
                  <a:cubicBezTo>
                    <a:pt x="40" y="213"/>
                    <a:pt x="54" y="379"/>
                    <a:pt x="135" y="535"/>
                  </a:cubicBezTo>
                  <a:cubicBezTo>
                    <a:pt x="136" y="538"/>
                    <a:pt x="138" y="540"/>
                    <a:pt x="139" y="542"/>
                  </a:cubicBezTo>
                  <a:cubicBezTo>
                    <a:pt x="144" y="548"/>
                    <a:pt x="144" y="548"/>
                    <a:pt x="144" y="548"/>
                  </a:cubicBezTo>
                  <a:cubicBezTo>
                    <a:pt x="205" y="623"/>
                    <a:pt x="281" y="685"/>
                    <a:pt x="368" y="728"/>
                  </a:cubicBezTo>
                  <a:cubicBezTo>
                    <a:pt x="372" y="730"/>
                    <a:pt x="372" y="730"/>
                    <a:pt x="372" y="730"/>
                  </a:cubicBezTo>
                  <a:cubicBezTo>
                    <a:pt x="372" y="730"/>
                    <a:pt x="372" y="730"/>
                    <a:pt x="372" y="730"/>
                  </a:cubicBezTo>
                  <a:cubicBezTo>
                    <a:pt x="372" y="867"/>
                    <a:pt x="372" y="867"/>
                    <a:pt x="372" y="867"/>
                  </a:cubicBezTo>
                  <a:cubicBezTo>
                    <a:pt x="446" y="867"/>
                    <a:pt x="446" y="867"/>
                    <a:pt x="446" y="867"/>
                  </a:cubicBezTo>
                  <a:cubicBezTo>
                    <a:pt x="446" y="730"/>
                    <a:pt x="446" y="730"/>
                    <a:pt x="446" y="730"/>
                  </a:cubicBezTo>
                  <a:cubicBezTo>
                    <a:pt x="446" y="702"/>
                    <a:pt x="430" y="676"/>
                    <a:pt x="405" y="664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324" y="623"/>
                    <a:pt x="256" y="568"/>
                    <a:pt x="202" y="501"/>
                  </a:cubicBezTo>
                  <a:cubicBezTo>
                    <a:pt x="202" y="501"/>
                    <a:pt x="202" y="501"/>
                    <a:pt x="202" y="501"/>
                  </a:cubicBezTo>
                  <a:cubicBezTo>
                    <a:pt x="201" y="499"/>
                    <a:pt x="201" y="499"/>
                    <a:pt x="201" y="499"/>
                  </a:cubicBezTo>
                  <a:cubicBezTo>
                    <a:pt x="136" y="373"/>
                    <a:pt x="116" y="229"/>
                    <a:pt x="83" y="75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28" y="75"/>
                    <a:pt x="141" y="81"/>
                    <a:pt x="145" y="86"/>
                  </a:cubicBezTo>
                  <a:cubicBezTo>
                    <a:pt x="185" y="143"/>
                    <a:pt x="267" y="257"/>
                    <a:pt x="267" y="257"/>
                  </a:cubicBezTo>
                  <a:cubicBezTo>
                    <a:pt x="328" y="213"/>
                    <a:pt x="328" y="213"/>
                    <a:pt x="328" y="213"/>
                  </a:cubicBezTo>
                  <a:cubicBezTo>
                    <a:pt x="328" y="213"/>
                    <a:pt x="246" y="99"/>
                    <a:pt x="205" y="42"/>
                  </a:cubicBezTo>
                  <a:cubicBezTo>
                    <a:pt x="181" y="8"/>
                    <a:pt x="142" y="0"/>
                    <a:pt x="111" y="0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3639" y="1429"/>
              <a:ext cx="302" cy="1059"/>
            </a:xfrm>
            <a:custGeom>
              <a:avLst/>
              <a:gdLst>
                <a:gd name="T0" fmla="*/ 93 w 223"/>
                <a:gd name="T1" fmla="*/ 0 h 783"/>
                <a:gd name="T2" fmla="*/ 0 w 223"/>
                <a:gd name="T3" fmla="*/ 93 h 783"/>
                <a:gd name="T4" fmla="*/ 0 w 223"/>
                <a:gd name="T5" fmla="*/ 745 h 783"/>
                <a:gd name="T6" fmla="*/ 37 w 223"/>
                <a:gd name="T7" fmla="*/ 782 h 783"/>
                <a:gd name="T8" fmla="*/ 75 w 223"/>
                <a:gd name="T9" fmla="*/ 746 h 783"/>
                <a:gd name="T10" fmla="*/ 75 w 223"/>
                <a:gd name="T11" fmla="*/ 745 h 783"/>
                <a:gd name="T12" fmla="*/ 75 w 223"/>
                <a:gd name="T13" fmla="*/ 93 h 783"/>
                <a:gd name="T14" fmla="*/ 93 w 223"/>
                <a:gd name="T15" fmla="*/ 75 h 783"/>
                <a:gd name="T16" fmla="*/ 149 w 223"/>
                <a:gd name="T17" fmla="*/ 75 h 783"/>
                <a:gd name="T18" fmla="*/ 149 w 223"/>
                <a:gd name="T19" fmla="*/ 521 h 783"/>
                <a:gd name="T20" fmla="*/ 186 w 223"/>
                <a:gd name="T21" fmla="*/ 559 h 783"/>
                <a:gd name="T22" fmla="*/ 223 w 223"/>
                <a:gd name="T23" fmla="*/ 522 h 783"/>
                <a:gd name="T24" fmla="*/ 223 w 223"/>
                <a:gd name="T25" fmla="*/ 521 h 783"/>
                <a:gd name="T26" fmla="*/ 223 w 223"/>
                <a:gd name="T27" fmla="*/ 38 h 783"/>
                <a:gd name="T28" fmla="*/ 186 w 223"/>
                <a:gd name="T29" fmla="*/ 0 h 783"/>
                <a:gd name="T30" fmla="*/ 93 w 223"/>
                <a:gd name="T31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3" h="783">
                  <a:moveTo>
                    <a:pt x="93" y="0"/>
                  </a:moveTo>
                  <a:cubicBezTo>
                    <a:pt x="42" y="0"/>
                    <a:pt x="0" y="43"/>
                    <a:pt x="0" y="93"/>
                  </a:cubicBezTo>
                  <a:cubicBezTo>
                    <a:pt x="0" y="745"/>
                    <a:pt x="0" y="745"/>
                    <a:pt x="0" y="745"/>
                  </a:cubicBezTo>
                  <a:cubicBezTo>
                    <a:pt x="0" y="765"/>
                    <a:pt x="16" y="782"/>
                    <a:pt x="37" y="782"/>
                  </a:cubicBezTo>
                  <a:cubicBezTo>
                    <a:pt x="57" y="783"/>
                    <a:pt x="74" y="766"/>
                    <a:pt x="75" y="746"/>
                  </a:cubicBezTo>
                  <a:cubicBezTo>
                    <a:pt x="75" y="745"/>
                    <a:pt x="75" y="745"/>
                    <a:pt x="75" y="745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3"/>
                    <a:pt x="82" y="75"/>
                    <a:pt x="93" y="75"/>
                  </a:cubicBezTo>
                  <a:cubicBezTo>
                    <a:pt x="149" y="75"/>
                    <a:pt x="149" y="75"/>
                    <a:pt x="149" y="75"/>
                  </a:cubicBezTo>
                  <a:cubicBezTo>
                    <a:pt x="149" y="521"/>
                    <a:pt x="149" y="521"/>
                    <a:pt x="149" y="521"/>
                  </a:cubicBezTo>
                  <a:cubicBezTo>
                    <a:pt x="149" y="542"/>
                    <a:pt x="165" y="559"/>
                    <a:pt x="186" y="559"/>
                  </a:cubicBezTo>
                  <a:cubicBezTo>
                    <a:pt x="206" y="559"/>
                    <a:pt x="223" y="543"/>
                    <a:pt x="223" y="522"/>
                  </a:cubicBezTo>
                  <a:cubicBezTo>
                    <a:pt x="223" y="522"/>
                    <a:pt x="223" y="522"/>
                    <a:pt x="223" y="521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17"/>
                    <a:pt x="207" y="0"/>
                    <a:pt x="186" y="0"/>
                  </a:cubicBez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3841" y="1279"/>
              <a:ext cx="302" cy="906"/>
            </a:xfrm>
            <a:custGeom>
              <a:avLst/>
              <a:gdLst>
                <a:gd name="T0" fmla="*/ 93 w 223"/>
                <a:gd name="T1" fmla="*/ 0 h 670"/>
                <a:gd name="T2" fmla="*/ 0 w 223"/>
                <a:gd name="T3" fmla="*/ 93 h 670"/>
                <a:gd name="T4" fmla="*/ 0 w 223"/>
                <a:gd name="T5" fmla="*/ 149 h 670"/>
                <a:gd name="T6" fmla="*/ 37 w 223"/>
                <a:gd name="T7" fmla="*/ 186 h 670"/>
                <a:gd name="T8" fmla="*/ 74 w 223"/>
                <a:gd name="T9" fmla="*/ 150 h 670"/>
                <a:gd name="T10" fmla="*/ 74 w 223"/>
                <a:gd name="T11" fmla="*/ 149 h 670"/>
                <a:gd name="T12" fmla="*/ 74 w 223"/>
                <a:gd name="T13" fmla="*/ 93 h 670"/>
                <a:gd name="T14" fmla="*/ 93 w 223"/>
                <a:gd name="T15" fmla="*/ 74 h 670"/>
                <a:gd name="T16" fmla="*/ 130 w 223"/>
                <a:gd name="T17" fmla="*/ 74 h 670"/>
                <a:gd name="T18" fmla="*/ 149 w 223"/>
                <a:gd name="T19" fmla="*/ 93 h 670"/>
                <a:gd name="T20" fmla="*/ 149 w 223"/>
                <a:gd name="T21" fmla="*/ 632 h 670"/>
                <a:gd name="T22" fmla="*/ 186 w 223"/>
                <a:gd name="T23" fmla="*/ 670 h 670"/>
                <a:gd name="T24" fmla="*/ 223 w 223"/>
                <a:gd name="T25" fmla="*/ 633 h 670"/>
                <a:gd name="T26" fmla="*/ 223 w 223"/>
                <a:gd name="T27" fmla="*/ 632 h 670"/>
                <a:gd name="T28" fmla="*/ 223 w 223"/>
                <a:gd name="T29" fmla="*/ 93 h 670"/>
                <a:gd name="T30" fmla="*/ 130 w 223"/>
                <a:gd name="T31" fmla="*/ 0 h 670"/>
                <a:gd name="T32" fmla="*/ 93 w 223"/>
                <a:gd name="T33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670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9"/>
                    <a:pt x="16" y="186"/>
                    <a:pt x="37" y="186"/>
                  </a:cubicBezTo>
                  <a:cubicBezTo>
                    <a:pt x="57" y="187"/>
                    <a:pt x="74" y="170"/>
                    <a:pt x="74" y="150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82"/>
                    <a:pt x="82" y="74"/>
                    <a:pt x="93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41" y="74"/>
                    <a:pt x="149" y="82"/>
                    <a:pt x="149" y="93"/>
                  </a:cubicBezTo>
                  <a:cubicBezTo>
                    <a:pt x="149" y="632"/>
                    <a:pt x="149" y="632"/>
                    <a:pt x="149" y="632"/>
                  </a:cubicBezTo>
                  <a:cubicBezTo>
                    <a:pt x="149" y="653"/>
                    <a:pt x="165" y="670"/>
                    <a:pt x="186" y="670"/>
                  </a:cubicBezTo>
                  <a:cubicBezTo>
                    <a:pt x="206" y="670"/>
                    <a:pt x="223" y="654"/>
                    <a:pt x="223" y="633"/>
                  </a:cubicBezTo>
                  <a:cubicBezTo>
                    <a:pt x="223" y="633"/>
                    <a:pt x="223" y="633"/>
                    <a:pt x="223" y="632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3" y="42"/>
                    <a:pt x="181" y="0"/>
                    <a:pt x="130" y="0"/>
                  </a:cubicBez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0"/>
            <p:cNvSpPr/>
            <p:nvPr/>
          </p:nvSpPr>
          <p:spPr bwMode="auto">
            <a:xfrm>
              <a:off x="4041" y="1379"/>
              <a:ext cx="304" cy="857"/>
            </a:xfrm>
            <a:custGeom>
              <a:avLst/>
              <a:gdLst>
                <a:gd name="T0" fmla="*/ 38 w 224"/>
                <a:gd name="T1" fmla="*/ 0 h 634"/>
                <a:gd name="T2" fmla="*/ 0 w 224"/>
                <a:gd name="T3" fmla="*/ 37 h 634"/>
                <a:gd name="T4" fmla="*/ 37 w 224"/>
                <a:gd name="T5" fmla="*/ 75 h 634"/>
                <a:gd name="T6" fmla="*/ 38 w 224"/>
                <a:gd name="T7" fmla="*/ 75 h 634"/>
                <a:gd name="T8" fmla="*/ 131 w 224"/>
                <a:gd name="T9" fmla="*/ 75 h 634"/>
                <a:gd name="T10" fmla="*/ 150 w 224"/>
                <a:gd name="T11" fmla="*/ 93 h 634"/>
                <a:gd name="T12" fmla="*/ 150 w 224"/>
                <a:gd name="T13" fmla="*/ 596 h 634"/>
                <a:gd name="T14" fmla="*/ 186 w 224"/>
                <a:gd name="T15" fmla="*/ 633 h 634"/>
                <a:gd name="T16" fmla="*/ 224 w 224"/>
                <a:gd name="T17" fmla="*/ 597 h 634"/>
                <a:gd name="T18" fmla="*/ 224 w 224"/>
                <a:gd name="T19" fmla="*/ 596 h 634"/>
                <a:gd name="T20" fmla="*/ 224 w 224"/>
                <a:gd name="T21" fmla="*/ 93 h 634"/>
                <a:gd name="T22" fmla="*/ 131 w 224"/>
                <a:gd name="T23" fmla="*/ 0 h 634"/>
                <a:gd name="T24" fmla="*/ 38 w 224"/>
                <a:gd name="T25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4" h="634">
                  <a:moveTo>
                    <a:pt x="38" y="0"/>
                  </a:moveTo>
                  <a:cubicBezTo>
                    <a:pt x="17" y="0"/>
                    <a:pt x="1" y="16"/>
                    <a:pt x="0" y="37"/>
                  </a:cubicBezTo>
                  <a:cubicBezTo>
                    <a:pt x="0" y="57"/>
                    <a:pt x="16" y="74"/>
                    <a:pt x="37" y="75"/>
                  </a:cubicBezTo>
                  <a:cubicBezTo>
                    <a:pt x="37" y="75"/>
                    <a:pt x="38" y="75"/>
                    <a:pt x="38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42" y="75"/>
                    <a:pt x="150" y="83"/>
                    <a:pt x="150" y="93"/>
                  </a:cubicBezTo>
                  <a:cubicBezTo>
                    <a:pt x="150" y="596"/>
                    <a:pt x="150" y="596"/>
                    <a:pt x="150" y="596"/>
                  </a:cubicBezTo>
                  <a:cubicBezTo>
                    <a:pt x="149" y="616"/>
                    <a:pt x="166" y="633"/>
                    <a:pt x="186" y="633"/>
                  </a:cubicBezTo>
                  <a:cubicBezTo>
                    <a:pt x="207" y="634"/>
                    <a:pt x="224" y="617"/>
                    <a:pt x="224" y="597"/>
                  </a:cubicBezTo>
                  <a:cubicBezTo>
                    <a:pt x="224" y="596"/>
                    <a:pt x="224" y="596"/>
                    <a:pt x="224" y="596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4" y="42"/>
                    <a:pt x="182" y="0"/>
                    <a:pt x="131" y="0"/>
                  </a:cubicBez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1"/>
            <p:cNvSpPr/>
            <p:nvPr/>
          </p:nvSpPr>
          <p:spPr bwMode="auto">
            <a:xfrm>
              <a:off x="4295" y="1580"/>
              <a:ext cx="252" cy="1612"/>
            </a:xfrm>
            <a:custGeom>
              <a:avLst/>
              <a:gdLst>
                <a:gd name="T0" fmla="*/ 0 w 186"/>
                <a:gd name="T1" fmla="*/ 0 h 1191"/>
                <a:gd name="T2" fmla="*/ 0 w 186"/>
                <a:gd name="T3" fmla="*/ 74 h 1191"/>
                <a:gd name="T4" fmla="*/ 93 w 186"/>
                <a:gd name="T5" fmla="*/ 74 h 1191"/>
                <a:gd name="T6" fmla="*/ 111 w 186"/>
                <a:gd name="T7" fmla="*/ 93 h 1191"/>
                <a:gd name="T8" fmla="*/ 111 w 186"/>
                <a:gd name="T9" fmla="*/ 858 h 1191"/>
                <a:gd name="T10" fmla="*/ 100 w 186"/>
                <a:gd name="T11" fmla="*/ 908 h 1191"/>
                <a:gd name="T12" fmla="*/ 49 w 186"/>
                <a:gd name="T13" fmla="*/ 1010 h 1191"/>
                <a:gd name="T14" fmla="*/ 37 w 186"/>
                <a:gd name="T15" fmla="*/ 1059 h 1191"/>
                <a:gd name="T16" fmla="*/ 37 w 186"/>
                <a:gd name="T17" fmla="*/ 1191 h 1191"/>
                <a:gd name="T18" fmla="*/ 111 w 186"/>
                <a:gd name="T19" fmla="*/ 1191 h 1191"/>
                <a:gd name="T20" fmla="*/ 111 w 186"/>
                <a:gd name="T21" fmla="*/ 1059 h 1191"/>
                <a:gd name="T22" fmla="*/ 115 w 186"/>
                <a:gd name="T23" fmla="*/ 1043 h 1191"/>
                <a:gd name="T24" fmla="*/ 166 w 186"/>
                <a:gd name="T25" fmla="*/ 941 h 1191"/>
                <a:gd name="T26" fmla="*/ 186 w 186"/>
                <a:gd name="T27" fmla="*/ 858 h 1191"/>
                <a:gd name="T28" fmla="*/ 186 w 186"/>
                <a:gd name="T29" fmla="*/ 93 h 1191"/>
                <a:gd name="T30" fmla="*/ 93 w 186"/>
                <a:gd name="T31" fmla="*/ 0 h 1191"/>
                <a:gd name="T32" fmla="*/ 0 w 186"/>
                <a:gd name="T33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" h="1191">
                  <a:moveTo>
                    <a:pt x="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104" y="74"/>
                    <a:pt x="111" y="82"/>
                    <a:pt x="111" y="93"/>
                  </a:cubicBezTo>
                  <a:cubicBezTo>
                    <a:pt x="111" y="348"/>
                    <a:pt x="111" y="603"/>
                    <a:pt x="111" y="858"/>
                  </a:cubicBezTo>
                  <a:cubicBezTo>
                    <a:pt x="111" y="875"/>
                    <a:pt x="107" y="892"/>
                    <a:pt x="100" y="908"/>
                  </a:cubicBezTo>
                  <a:cubicBezTo>
                    <a:pt x="49" y="1010"/>
                    <a:pt x="49" y="1010"/>
                    <a:pt x="49" y="1010"/>
                  </a:cubicBezTo>
                  <a:cubicBezTo>
                    <a:pt x="41" y="1025"/>
                    <a:pt x="37" y="1042"/>
                    <a:pt x="37" y="1059"/>
                  </a:cubicBezTo>
                  <a:cubicBezTo>
                    <a:pt x="37" y="1191"/>
                    <a:pt x="37" y="1191"/>
                    <a:pt x="37" y="1191"/>
                  </a:cubicBezTo>
                  <a:cubicBezTo>
                    <a:pt x="111" y="1191"/>
                    <a:pt x="111" y="1191"/>
                    <a:pt x="111" y="1191"/>
                  </a:cubicBezTo>
                  <a:cubicBezTo>
                    <a:pt x="111" y="1059"/>
                    <a:pt x="111" y="1059"/>
                    <a:pt x="111" y="1059"/>
                  </a:cubicBezTo>
                  <a:cubicBezTo>
                    <a:pt x="111" y="1054"/>
                    <a:pt x="113" y="1048"/>
                    <a:pt x="115" y="1043"/>
                  </a:cubicBezTo>
                  <a:cubicBezTo>
                    <a:pt x="166" y="941"/>
                    <a:pt x="166" y="941"/>
                    <a:pt x="166" y="941"/>
                  </a:cubicBezTo>
                  <a:cubicBezTo>
                    <a:pt x="179" y="915"/>
                    <a:pt x="186" y="887"/>
                    <a:pt x="186" y="858"/>
                  </a:cubicBezTo>
                  <a:cubicBezTo>
                    <a:pt x="186" y="603"/>
                    <a:pt x="186" y="348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2983" y="825"/>
              <a:ext cx="101" cy="2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900" y="1606"/>
              <a:ext cx="102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十月活动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684270" y="3791585"/>
            <a:ext cx="4687570" cy="482600"/>
          </a:xfrm>
        </p:spPr>
        <p:txBody>
          <a:bodyPr/>
          <a:lstStyle/>
          <a:p>
            <a:r>
              <a:rPr lang="zh-CN" altLang="en-US" dirty="0"/>
              <a:t>彩蛋</a:t>
            </a:r>
            <a:r>
              <a:rPr lang="zh-CN" altLang="en-US" dirty="0"/>
              <a:t>环节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5" y="504010"/>
            <a:ext cx="4961919" cy="31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6" y="4143261"/>
            <a:ext cx="7079198" cy="205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194" y="504009"/>
            <a:ext cx="5513606" cy="314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大运河森林公园最强攻略来啦！细致到每个大门的交通路线[墙根网]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58" y="4143261"/>
            <a:ext cx="3358242" cy="2067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-78921" y="-87086"/>
            <a:ext cx="12426043" cy="7032172"/>
          </a:xfrm>
          <a:prstGeom prst="rect">
            <a:avLst/>
          </a:prstGeom>
          <a:solidFill>
            <a:srgbClr val="E2F0D9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901299" y="866109"/>
            <a:ext cx="846560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4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sz="4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4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  <a:r>
              <a:rPr lang="en-US" altLang="zh-CN" sz="4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4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大运河森林公园！</a:t>
            </a:r>
            <a:endParaRPr lang="en-US" altLang="zh-CN" sz="4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全程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大平路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城市道路，单程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40km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去程绕行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长安街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，在十一假期与天安门来一场约会！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可骑车进入公园游玩，来野餐吧！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在大运河畔看秋日黄叶、看水波荡漾、看芦苇摇曳。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提供车辆、头盔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租借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服务。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详细信息请关注“阳光车协”微信公众号。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5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Title 6"/>
          <p:cNvSpPr txBox="1"/>
          <p:nvPr>
            <p:custDataLst>
              <p:tags r:id="rId2"/>
            </p:custDataLst>
          </p:nvPr>
        </p:nvSpPr>
        <p:spPr>
          <a:xfrm>
            <a:off x="1106170" y="1430655"/>
            <a:ext cx="9752965" cy="87820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1800" b="1" i="1" spc="50" dirty="0">
                <a:ln w="3175">
                  <a:noFill/>
                  <a:prstDash val="dash"/>
                </a:ln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城墙外，河流畔，月光映射，积水空明，藻荇交横；闹市古建筑，美食一条街；天安门前过，午门外留念……</a:t>
            </a:r>
            <a:endParaRPr lang="zh-CN" altLang="en-US" sz="1800" b="1" i="1" spc="50" dirty="0">
              <a:ln w="3175">
                <a:noFill/>
                <a:prstDash val="dash"/>
              </a:ln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1800" b="1" i="1" spc="50" dirty="0">
                <a:ln w="3175">
                  <a:noFill/>
                  <a:prstDash val="dash"/>
                </a:ln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晚风吹拂，夜灯华上，京城的夜，风俗与景色共赏，古韵与繁华同品。骑上车，我们一起来一次夜的疯狂！</a:t>
            </a:r>
            <a:endParaRPr lang="zh-CN" altLang="en-US" sz="1800" b="1" i="1" spc="50" dirty="0">
              <a:ln w="3175">
                <a:noFill/>
                <a:prstDash val="dash"/>
              </a:ln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1303020" y="682625"/>
            <a:ext cx="9359265" cy="7480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  <a:spcAft>
                <a:spcPts val="800"/>
              </a:spcAft>
            </a:pPr>
            <a:r>
              <a:rPr lang="zh-CN" altLang="en-US" sz="4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微软雅黑" panose="020B0503020204020204" pitchFamily="34" charset="-122"/>
              </a:rPr>
              <a:t>活动预告：夜游京城（</a:t>
            </a:r>
            <a:r>
              <a:rPr altLang="zh-CN" sz="4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微软雅黑" panose="020B0503020204020204" pitchFamily="34" charset="-122"/>
              </a:rPr>
              <a:t>10</a:t>
            </a:r>
            <a:r>
              <a:rPr lang="zh-CN" altLang="en-US" sz="4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微软雅黑" panose="020B0503020204020204" pitchFamily="34" charset="-122"/>
              </a:rPr>
              <a:t>月</a:t>
            </a:r>
            <a:r>
              <a:rPr altLang="zh-CN" sz="4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微软雅黑" panose="020B0503020204020204" pitchFamily="34" charset="-122"/>
              </a:rPr>
              <a:t>7</a:t>
            </a:r>
            <a:r>
              <a:rPr lang="zh-CN" altLang="en-US" sz="4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微软雅黑" panose="020B0503020204020204" pitchFamily="34" charset="-122"/>
              </a:rPr>
              <a:t>号</a:t>
            </a:r>
            <a:r>
              <a:rPr lang="zh-CN" altLang="en-US" sz="4400" b="1" spc="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微软雅黑" panose="020B0503020204020204" pitchFamily="34" charset="-122"/>
              </a:rPr>
              <a:t>晚）</a:t>
            </a:r>
            <a:endParaRPr lang="zh-CN" altLang="en-US" sz="4400" b="1" spc="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3035" y="4662170"/>
            <a:ext cx="2973705" cy="2085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820" y="4662170"/>
            <a:ext cx="2766060" cy="2125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4070" y="2977515"/>
            <a:ext cx="5715000" cy="381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6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-635" y="601345"/>
            <a:ext cx="6775450" cy="7442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zh-CN" altLang="en-US" sz="5400" b="1" spc="3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微软雅黑" panose="020B0503020204020204" pitchFamily="34" charset="-122"/>
              </a:rPr>
              <a:t>九号</a:t>
            </a:r>
            <a:r>
              <a:rPr altLang="zh-CN" sz="5400" b="1" spc="3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微软雅黑" panose="020B0503020204020204" pitchFamily="34" charset="-122"/>
              </a:rPr>
              <a:t>—</a:t>
            </a:r>
            <a:r>
              <a:rPr lang="zh-CN" altLang="en-US" sz="5400" b="1" spc="3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微软雅黑" panose="020B0503020204020204" pitchFamily="34" charset="-122"/>
              </a:rPr>
              <a:t>秋日的八大处</a:t>
            </a:r>
            <a:endParaRPr lang="zh-CN" altLang="en-US" sz="5400" b="1" spc="3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华文隶书" panose="02010800040101010101" charset="-122"/>
              <a:ea typeface="华文隶书" panose="02010800040101010101" charset="-122"/>
              <a:cs typeface="微软雅黑" panose="020B0503020204020204" pitchFamily="3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752475" y="1421130"/>
            <a:ext cx="5281930" cy="42297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spc="50" dirty="0">
                <a:ln w="3175">
                  <a:noFill/>
                  <a:prstDash val="dash"/>
                </a:ln>
                <a:solidFill>
                  <a:srgbClr val="FFFF00"/>
                </a:solidFill>
                <a:highlight>
                  <a:srgbClr val="80808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一泓湛碧浮金鬛，几树微黄蜕暮蝉。云锁磐声僧闭户，日移刹影客笼鞭。”</a:t>
            </a:r>
            <a:endParaRPr lang="zh-CN" altLang="en-US" sz="2000" b="1" spc="50" dirty="0">
              <a:ln w="3175">
                <a:noFill/>
                <a:prstDash val="dash"/>
              </a:ln>
              <a:solidFill>
                <a:srgbClr val="FFFF00"/>
              </a:solidFill>
              <a:highlight>
                <a:srgbClr val="80808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spc="50" dirty="0">
                <a:ln w="3175">
                  <a:noFill/>
                  <a:prstDash val="dash"/>
                </a:ln>
                <a:solidFill>
                  <a:srgbClr val="FFFF00"/>
                </a:solidFill>
                <a:highlight>
                  <a:srgbClr val="80808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不知不觉入了秋，寒意渐浓。</a:t>
            </a:r>
            <a:endParaRPr lang="zh-CN" altLang="en-US" sz="2000" b="1" spc="50" dirty="0">
              <a:ln w="3175">
                <a:noFill/>
                <a:prstDash val="dash"/>
              </a:ln>
              <a:solidFill>
                <a:srgbClr val="FFFF00"/>
              </a:solidFill>
              <a:highlight>
                <a:srgbClr val="80808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spc="50" dirty="0">
                <a:ln w="3175">
                  <a:noFill/>
                  <a:prstDash val="dash"/>
                </a:ln>
                <a:solidFill>
                  <a:srgbClr val="FFFF00"/>
                </a:solidFill>
                <a:highlight>
                  <a:srgbClr val="80808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十月中旬，“秋景瑰艳，尽寒霜色流丹”，虽说没有深秋时节“西山红叶好,霜重色愈浓”那样壮观，但也已是漫山遍野浸上了微黄。</a:t>
            </a:r>
            <a:endParaRPr lang="zh-CN" altLang="en-US" sz="2000" b="1" spc="50" dirty="0">
              <a:ln w="3175">
                <a:noFill/>
                <a:prstDash val="dash"/>
              </a:ln>
              <a:solidFill>
                <a:srgbClr val="FFFF00"/>
              </a:solidFill>
              <a:highlight>
                <a:srgbClr val="80808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spc="50" dirty="0">
                <a:ln w="3175">
                  <a:noFill/>
                  <a:prstDash val="dash"/>
                </a:ln>
                <a:solidFill>
                  <a:srgbClr val="FFFF00"/>
                </a:solidFill>
                <a:highlight>
                  <a:srgbClr val="80808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这个时节，谁不向往一次精彩的踏秋，跟朋友们一起登高望远，欣赏北京的秋景呢？</a:t>
            </a:r>
            <a:endParaRPr lang="zh-CN" altLang="en-US" sz="2000" b="1" spc="50" dirty="0">
              <a:ln w="3175">
                <a:noFill/>
                <a:prstDash val="dash"/>
              </a:ln>
              <a:solidFill>
                <a:srgbClr val="FFFF00"/>
              </a:solidFill>
              <a:highlight>
                <a:srgbClr val="80808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spc="50" dirty="0">
                <a:ln w="3175">
                  <a:noFill/>
                  <a:prstDash val="dash"/>
                </a:ln>
                <a:solidFill>
                  <a:srgbClr val="FFFF00"/>
                </a:solidFill>
                <a:highlight>
                  <a:srgbClr val="80808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愿你不失此行，愿你不虚此行。</a:t>
            </a:r>
            <a:endParaRPr lang="zh-CN" altLang="en-US" sz="2000" b="1" spc="50" dirty="0">
              <a:ln w="3175">
                <a:noFill/>
                <a:prstDash val="dash"/>
              </a:ln>
              <a:solidFill>
                <a:srgbClr val="FFFF00"/>
              </a:solidFill>
              <a:highlight>
                <a:srgbClr val="80808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75450" y="77470"/>
            <a:ext cx="5088890" cy="67125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63560" y="2236477"/>
            <a:ext cx="11264880" cy="4407528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/>
        </p:spPr>
        <p:style>
          <a:lnRef idx="2">
            <a:srgbClr val="0059B3">
              <a:shade val="50000"/>
            </a:srgbClr>
          </a:lnRef>
          <a:fillRef idx="1">
            <a:srgbClr val="0059B3"/>
          </a:fillRef>
          <a:effectRef idx="0">
            <a:srgbClr val="0059B3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469920" y="627676"/>
            <a:ext cx="115146" cy="476250"/>
          </a:xfrm>
          <a:prstGeom prst="rect">
            <a:avLst/>
          </a:prstGeom>
          <a:solidFill>
            <a:srgbClr val="0059B3"/>
          </a:solidFill>
          <a:ln>
            <a:noFill/>
          </a:ln>
        </p:spPr>
        <p:style>
          <a:lnRef idx="2">
            <a:srgbClr val="0059B3">
              <a:shade val="50000"/>
            </a:srgbClr>
          </a:lnRef>
          <a:fillRef idx="1">
            <a:srgbClr val="0059B3"/>
          </a:fillRef>
          <a:effectRef idx="0">
            <a:srgbClr val="0059B3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694375" y="509684"/>
            <a:ext cx="11040405" cy="710964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太舟坞（</a:t>
            </a:r>
            <a:r>
              <a:rPr lang="en-US" altLang="zh-CN" sz="36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36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36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</a:t>
            </a:r>
            <a:r>
              <a:rPr lang="zh-CN" altLang="en-US" sz="36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号）</a:t>
            </a:r>
            <a:endParaRPr lang="zh-CN" altLang="en-US" sz="3600" b="1" spc="300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2571750"/>
            <a:ext cx="5247640" cy="3736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4835" y="1267460"/>
            <a:ext cx="11319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聆听秋天的初语，在寒流到来之前，让我们再体验一波爬坡的乐趣。此次活动我们主要以休闲骑为主，但是毕竟活动中有爬坡登山，此次活动还是有一定的运动强度和危险性，想要欣赏路途风景，锻炼一下自己的小伙伴千万不要错过哦！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9065" y="2571750"/>
            <a:ext cx="2528570" cy="1685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065" y="4570095"/>
            <a:ext cx="2529840" cy="1738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735" y="2572385"/>
            <a:ext cx="2717165" cy="37484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"/>
          <a:stretch>
            <a:fillRect/>
          </a:stretch>
        </p:blipFill>
        <p:spPr>
          <a:xfrm>
            <a:off x="0" y="0"/>
            <a:ext cx="7348496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496" y="248759"/>
            <a:ext cx="4762500" cy="4762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12839" y="5472964"/>
            <a:ext cx="30016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二等奖：精品跳绳×</a:t>
            </a:r>
            <a:r>
              <a:rPr lang="en-US" altLang="zh-CN" sz="2400" b="1" dirty="0"/>
              <a:t>2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4995204" y="-1352777"/>
            <a:ext cx="9950400" cy="9950400"/>
          </a:xfrm>
          <a:prstGeom prst="ellipse">
            <a:avLst/>
          </a:prstGeom>
          <a:solidFill>
            <a:schemeClr val="bg2">
              <a:lumMod val="50000"/>
              <a:alpha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07274" y="87517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游戏规则：</a:t>
            </a:r>
            <a:endParaRPr lang="zh-CN" altLang="en-US" sz="40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4507" y="223560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zh-CN" altLang="en-US" sz="6600" dirty="0">
                <a:latin typeface="方正圆体" panose="03000509000000000000" pitchFamily="65" charset="-122"/>
                <a:ea typeface="方正圆体" panose="03000509000000000000" pitchFamily="65" charset="-122"/>
              </a:rPr>
              <a:t>接龙画画</a:t>
            </a:r>
            <a:endParaRPr lang="zh-CN" altLang="en-US" sz="6600" dirty="0">
              <a:latin typeface="方正圆体" panose="03000509000000000000" pitchFamily="65" charset="-122"/>
              <a:ea typeface="方正圆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23550" y="1843950"/>
            <a:ext cx="5723255" cy="347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en-US" altLang="zh-CN" dirty="0"/>
              <a:t>1.</a:t>
            </a:r>
            <a:r>
              <a:rPr lang="zh-CN" altLang="en-US" dirty="0"/>
              <a:t>三人一组，站成一列面向黑板，第一个</a:t>
            </a:r>
            <a:endParaRPr lang="en-US" altLang="zh-CN" dirty="0"/>
          </a:p>
          <a:p>
            <a:pPr algn="l"/>
            <a:r>
              <a:rPr lang="zh-CN" altLang="en-US" dirty="0"/>
              <a:t>人手握粉笔面朝黑板，第二个人将纸张</a:t>
            </a:r>
            <a:endParaRPr lang="en-US" altLang="zh-CN" dirty="0"/>
          </a:p>
          <a:p>
            <a:pPr algn="l"/>
            <a:r>
              <a:rPr lang="zh-CN" altLang="en-US" dirty="0"/>
              <a:t>铺在第一个人背上，第三个人将纸张铺</a:t>
            </a:r>
            <a:endParaRPr lang="en-US" altLang="zh-CN" dirty="0"/>
          </a:p>
          <a:p>
            <a:pPr algn="l"/>
            <a:r>
              <a:rPr lang="zh-CN" altLang="en-US" dirty="0"/>
              <a:t>在第二个人背上；</a:t>
            </a:r>
            <a:endParaRPr lang="en-US" altLang="zh-CN" dirty="0"/>
          </a:p>
          <a:p>
            <a:pPr algn="l"/>
            <a:r>
              <a:rPr lang="en-US" altLang="zh-CN" dirty="0"/>
              <a:t>2.</a:t>
            </a:r>
            <a:r>
              <a:rPr lang="zh-CN" altLang="en-US" dirty="0"/>
              <a:t>同学</a:t>
            </a:r>
            <a:r>
              <a:rPr lang="en-US" altLang="zh-CN" dirty="0"/>
              <a:t>3</a:t>
            </a:r>
            <a:r>
              <a:rPr lang="zh-CN" altLang="en-US" dirty="0"/>
              <a:t>根据原图一笔一划画在同学</a:t>
            </a:r>
            <a:r>
              <a:rPr lang="en-US" altLang="zh-CN" dirty="0"/>
              <a:t>2</a:t>
            </a:r>
            <a:r>
              <a:rPr lang="zh-CN" altLang="en-US" dirty="0"/>
              <a:t>背上，</a:t>
            </a:r>
            <a:endParaRPr lang="en-US" altLang="zh-CN" dirty="0"/>
          </a:p>
          <a:p>
            <a:pPr algn="l"/>
            <a:r>
              <a:rPr lang="zh-CN" altLang="en-US" dirty="0"/>
              <a:t>同时同学</a:t>
            </a:r>
            <a:r>
              <a:rPr lang="en-US" altLang="zh-CN" dirty="0"/>
              <a:t>2</a:t>
            </a:r>
            <a:r>
              <a:rPr lang="zh-CN" altLang="en-US" dirty="0"/>
              <a:t>凭感觉在同学</a:t>
            </a:r>
            <a:r>
              <a:rPr lang="en-US" altLang="zh-CN" dirty="0"/>
              <a:t>1</a:t>
            </a:r>
            <a:r>
              <a:rPr lang="zh-CN" altLang="en-US" dirty="0"/>
              <a:t>背上作画，同学</a:t>
            </a:r>
            <a:r>
              <a:rPr lang="en-US" altLang="zh-CN" dirty="0"/>
              <a:t>1</a:t>
            </a:r>
            <a:endParaRPr lang="en-US" altLang="zh-CN" dirty="0"/>
          </a:p>
          <a:p>
            <a:pPr algn="l"/>
            <a:r>
              <a:rPr lang="zh-CN" altLang="en-US" dirty="0"/>
              <a:t>凭感觉画在黑板上，过程中三人一起动笔，</a:t>
            </a:r>
            <a:endParaRPr lang="en-US" altLang="zh-CN" dirty="0"/>
          </a:p>
          <a:p>
            <a:pPr algn="l"/>
            <a:r>
              <a:rPr lang="zh-CN" altLang="en-US" dirty="0"/>
              <a:t>直到完成整幅画作最后；</a:t>
            </a:r>
            <a:endParaRPr lang="en-US" altLang="zh-CN" dirty="0"/>
          </a:p>
          <a:p>
            <a:pPr algn="l"/>
            <a:r>
              <a:rPr lang="en-US" altLang="zh-CN" dirty="0"/>
              <a:t>3.</a:t>
            </a:r>
            <a:r>
              <a:rPr lang="zh-CN" altLang="en-US" dirty="0"/>
              <a:t>由裁判决定最像原图的一组，该组获胜；</a:t>
            </a:r>
            <a:endParaRPr lang="en-US" altLang="zh-CN" dirty="0"/>
          </a:p>
          <a:p>
            <a:pPr algn="l"/>
            <a:r>
              <a:rPr lang="en-US" altLang="zh-CN" dirty="0"/>
              <a:t>4.</a:t>
            </a:r>
            <a:r>
              <a:rPr lang="zh-CN" altLang="en-US" dirty="0">
                <a:sym typeface="+mn-ea"/>
              </a:rPr>
              <a:t>初赛两次，一次两组，各次优胜组参加最终决赛</a:t>
            </a:r>
            <a:endParaRPr lang="zh-CN" altLang="en-US" dirty="0"/>
          </a:p>
          <a:p>
            <a:pPr algn="l"/>
            <a:r>
              <a:rPr lang="zh-CN" altLang="en-US" dirty="0"/>
              <a:t>。获胜组奖品为优秀奖；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1005166" y="2141927"/>
            <a:ext cx="337954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979716" y="161870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游戏二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 Rectangle 96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03650" y="5431155"/>
            <a:ext cx="289306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lang="zh-CN" altLang="en-US" sz="2400" spc="300" dirty="0">
                <a:solidFill>
                  <a:srgbClr val="322B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马睿恒</a:t>
            </a:r>
            <a:r>
              <a:rPr lang="en-US" altLang="zh-CN" sz="2400" spc="300" dirty="0">
                <a:solidFill>
                  <a:srgbClr val="322B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2400" spc="300" dirty="0">
              <a:solidFill>
                <a:srgbClr val="322B2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2400" spc="300" dirty="0">
                <a:solidFill>
                  <a:srgbClr val="322B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400" spc="300" dirty="0">
                <a:solidFill>
                  <a:srgbClr val="322B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级园艺</a:t>
            </a:r>
            <a:r>
              <a:rPr lang="zh-CN" altLang="en-US" sz="2400" spc="300" dirty="0">
                <a:solidFill>
                  <a:srgbClr val="322B2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专业</a:t>
            </a:r>
            <a:endParaRPr lang="zh-CN" altLang="en-US" sz="2400" spc="300" dirty="0">
              <a:solidFill>
                <a:srgbClr val="322B2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 文本框 4627"/>
          <p:cNvSpPr txBox="1"/>
          <p:nvPr>
            <p:custDataLst>
              <p:tags r:id="rId2"/>
            </p:custDataLst>
          </p:nvPr>
        </p:nvSpPr>
        <p:spPr>
          <a:xfrm>
            <a:off x="8366759" y="5464175"/>
            <a:ext cx="3424919" cy="49720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b="1" spc="140" dirty="0">
                <a:solidFill>
                  <a:srgbClr val="322B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阳光车协会长</a:t>
            </a:r>
            <a:endParaRPr lang="zh-CN" altLang="en-US" sz="4000" b="1" spc="140" dirty="0">
              <a:solidFill>
                <a:srgbClr val="322B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 文本框 4627"/>
          <p:cNvSpPr txBox="1"/>
          <p:nvPr>
            <p:custDataLst>
              <p:tags r:id="rId3"/>
            </p:custDataLst>
          </p:nvPr>
        </p:nvSpPr>
        <p:spPr>
          <a:xfrm>
            <a:off x="626232" y="226567"/>
            <a:ext cx="2692673" cy="130937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10000"/>
              </a:lnSpc>
            </a:pPr>
            <a:r>
              <a:rPr lang="zh-CN" altLang="en-US" sz="3600" b="1" spc="14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让我们热烈欢迎！</a:t>
            </a:r>
            <a:endParaRPr lang="zh-CN" altLang="en-US" sz="3600" b="1" spc="14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963930"/>
            <a:ext cx="6478270" cy="431863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036" y="-197"/>
            <a:ext cx="1762618" cy="1762618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9" b="7314"/>
          <a:stretch>
            <a:fillRect/>
          </a:stretch>
        </p:blipFill>
        <p:spPr>
          <a:xfrm>
            <a:off x="-13372" y="0"/>
            <a:ext cx="12221881" cy="685932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418456" y="0"/>
            <a:ext cx="5702423" cy="6858000"/>
          </a:xfrm>
          <a:prstGeom prst="rect">
            <a:avLst/>
          </a:prstGeom>
          <a:solidFill>
            <a:srgbClr val="1B1A2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7909" y="3299842"/>
            <a:ext cx="4031873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方正圆体" panose="03000509000000000000" pitchFamily="65" charset="-122"/>
                <a:ea typeface="方正圆体" panose="03000509000000000000" pitchFamily="65" charset="-122"/>
              </a:rPr>
              <a:t>吸卡片接龙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方正圆体" panose="03000509000000000000" pitchFamily="65" charset="-122"/>
              <a:ea typeface="方正圆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7555" y="2044700"/>
            <a:ext cx="4765040" cy="33229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游戏规则：</a:t>
            </a:r>
            <a:endParaRPr lang="en-US" altLang="zh-CN" dirty="0"/>
          </a:p>
          <a:p>
            <a:pPr algn="ctr"/>
            <a:endParaRPr lang="en-US" altLang="zh-CN" dirty="0"/>
          </a:p>
          <a:p>
            <a:r>
              <a:rPr lang="en-US" altLang="zh-CN" sz="1800" dirty="0"/>
              <a:t>1.</a:t>
            </a:r>
            <a:r>
              <a:rPr lang="zh-CN" altLang="en-US" sz="1800" dirty="0"/>
              <a:t>两人一组，一人在起始点，一人在路线</a:t>
            </a:r>
            <a:endParaRPr lang="en-US" altLang="zh-CN" sz="1800" dirty="0"/>
          </a:p>
          <a:p>
            <a:r>
              <a:rPr lang="zh-CN" altLang="en-US" sz="1800" dirty="0"/>
              <a:t>中点（</a:t>
            </a:r>
            <a:r>
              <a:rPr lang="zh-CN" altLang="en-US" sz="1800" dirty="0"/>
              <a:t>讲台）；</a:t>
            </a:r>
            <a:endParaRPr lang="en-US" altLang="zh-CN" sz="1800" dirty="0"/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起始点选手用吸管吸起卡片放到中</a:t>
            </a:r>
            <a:r>
              <a:rPr lang="zh-CN" altLang="en-US" sz="1800" dirty="0"/>
              <a:t>点，中点选手则继续用吸管吸住</a:t>
            </a:r>
            <a:r>
              <a:rPr lang="zh-CN" altLang="en-US" sz="1800" dirty="0"/>
              <a:t>卡片，将卡片送到路线终点；</a:t>
            </a:r>
            <a:endParaRPr lang="en-US" altLang="zh-CN" sz="1800" dirty="0"/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规定时间内运送卡片</a:t>
            </a:r>
            <a:r>
              <a:rPr lang="zh-CN" altLang="en-US" sz="1800" dirty="0"/>
              <a:t>数量最多的小组获胜；</a:t>
            </a:r>
            <a:endParaRPr lang="en-US" altLang="zh-CN" sz="1800" dirty="0"/>
          </a:p>
          <a:p>
            <a:r>
              <a:rPr lang="en-US" altLang="zh-CN" sz="1800" dirty="0"/>
              <a:t>4.</a:t>
            </a:r>
            <a:r>
              <a:rPr lang="zh-CN" altLang="en-US" sz="1800" dirty="0"/>
              <a:t>全程不可以用手触碰，掉在地上时重新</a:t>
            </a:r>
            <a:endParaRPr lang="en-US" altLang="zh-CN" sz="1800" dirty="0"/>
          </a:p>
          <a:p>
            <a:r>
              <a:rPr lang="zh-CN" altLang="en-US" sz="1800" dirty="0"/>
              <a:t>拿卡片；</a:t>
            </a:r>
            <a:endParaRPr lang="en-US" altLang="zh-CN" sz="1800" dirty="0"/>
          </a:p>
          <a:p>
            <a:r>
              <a:rPr lang="en-US" altLang="zh-CN" sz="1800" dirty="0"/>
              <a:t>5.</a:t>
            </a:r>
            <a:r>
              <a:rPr lang="zh-CN" altLang="en-US" sz="1800" dirty="0"/>
              <a:t>三组参加</a:t>
            </a:r>
            <a:r>
              <a:rPr lang="zh-CN" altLang="en-US" sz="1800" dirty="0"/>
              <a:t>比赛，获胜组得优秀奖；</a:t>
            </a:r>
            <a:endParaRPr lang="zh-CN" altLang="en-US" sz="1800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11872810" y="2277197"/>
            <a:ext cx="0" cy="285894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062632" y="2277197"/>
            <a:ext cx="0" cy="285894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22206" y="3131166"/>
            <a:ext cx="38166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7909" y="26079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游戏三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"/>
          <a:stretch>
            <a:fillRect/>
          </a:stretch>
        </p:blipFill>
        <p:spPr>
          <a:xfrm>
            <a:off x="0" y="0"/>
            <a:ext cx="7348496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496" y="248759"/>
            <a:ext cx="4762500" cy="4762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12839" y="5472964"/>
            <a:ext cx="30016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一等奖：骑行头盔×</a:t>
            </a:r>
            <a:r>
              <a:rPr lang="en-US" altLang="zh-CN" sz="2400" b="1" dirty="0"/>
              <a:t>1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43261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D0A292"/>
              </a:solidFill>
            </a:endParaRPr>
          </a:p>
        </p:txBody>
      </p:sp>
      <p:sp>
        <p:nvSpPr>
          <p:cNvPr id="20" name="矩形 19" hidden="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666651" y="4294881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90394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73136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182011" y="4290436"/>
            <a:ext cx="1534160" cy="2100526"/>
          </a:xfrm>
          <a:prstGeom prst="rect">
            <a:avLst/>
          </a:prstGeom>
          <a:solidFill>
            <a:srgbClr val="6D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64815" y="4451672"/>
            <a:ext cx="491053" cy="338554"/>
            <a:chOff x="5118735" y="4085590"/>
            <a:chExt cx="491053" cy="33855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310232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社团</a:t>
            </a:r>
            <a:endParaRPr lang="en-US" altLang="zh-CN" sz="24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简介</a:t>
            </a:r>
            <a:endParaRPr lang="en-US" altLang="zh-CN" sz="24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0369" y="4929921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执委会</a:t>
            </a:r>
            <a:endParaRPr lang="en-US" altLang="zh-CN" dirty="0"/>
          </a:p>
          <a:p>
            <a:pPr algn="ctr"/>
            <a:r>
              <a:rPr lang="zh-CN" altLang="en-US" dirty="0"/>
              <a:t>介绍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757365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游戏</a:t>
            </a:r>
            <a:endParaRPr lang="en-US" altLang="zh-CN" dirty="0"/>
          </a:p>
          <a:p>
            <a:pPr algn="ctr"/>
            <a:r>
              <a:rPr lang="zh-CN" altLang="en-US" dirty="0"/>
              <a:t>环节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0540107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抽奖</a:t>
            </a:r>
            <a:endParaRPr lang="en-US" altLang="zh-CN" dirty="0"/>
          </a:p>
          <a:p>
            <a:pPr algn="ctr"/>
            <a:r>
              <a:rPr lang="zh-CN" altLang="en-US" dirty="0"/>
              <a:t>结束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7192015" y="4451672"/>
            <a:ext cx="491053" cy="338554"/>
            <a:chOff x="5118735" y="4085590"/>
            <a:chExt cx="491053" cy="338554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8911948" y="4451672"/>
            <a:ext cx="491053" cy="338554"/>
            <a:chOff x="5118735" y="4085590"/>
            <a:chExt cx="491053" cy="338554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10694690" y="4451672"/>
            <a:ext cx="491053" cy="338554"/>
            <a:chOff x="5118735" y="4085590"/>
            <a:chExt cx="491053" cy="338554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/>
          <p:cNvCxnSpPr/>
          <p:nvPr/>
        </p:nvCxnSpPr>
        <p:spPr>
          <a:xfrm>
            <a:off x="5407099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134299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854232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636974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371176" y="5187746"/>
            <a:ext cx="2277901" cy="510465"/>
            <a:chOff x="2023892" y="3888068"/>
            <a:chExt cx="2277901" cy="510465"/>
          </a:xfrm>
        </p:grpSpPr>
        <p:sp>
          <p:nvSpPr>
            <p:cNvPr id="53" name="文本框 52"/>
            <p:cNvSpPr txBox="1"/>
            <p:nvPr/>
          </p:nvSpPr>
          <p:spPr>
            <a:xfrm>
              <a:off x="3347686" y="3888068"/>
              <a:ext cx="954107" cy="49962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Aft>
                  <a:spcPts val="0"/>
                </a:spcAft>
                <a:defRPr kern="10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r"/>
              <a:r>
                <a:rPr lang="zh-CN" altLang="en-US" sz="2000" dirty="0"/>
                <a:t>时间线</a:t>
              </a:r>
              <a:endParaRPr lang="zh-CN" altLang="en-US" sz="2000"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2023892" y="4398533"/>
              <a:ext cx="218062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383"/>
            <a:ext cx="5592932" cy="6858000"/>
          </a:xfrm>
          <a:prstGeom prst="rect">
            <a:avLst/>
          </a:prstGeom>
          <a:solidFill>
            <a:srgbClr val="1B1A2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3165" y="484728"/>
            <a:ext cx="295465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那一年我正年轻，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我离开了家去远方流浪，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我的心里面是希望和梦想，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我脸上未经风霜。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我背着我沉重的行囊，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走在一条不回头的路上，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照着我的圆圆的太阳，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让我暖洋洋。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春天有鲜花开放，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夏天有灿烂阳光，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秋天叶子会黄，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冬天白雪茫茫。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总是在路上，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我看到森林 沙漠和海洋，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它们总在不停告诉我，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那是我生活多年的故乡。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总是在路上，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我看到他们纯真的脸庞，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从他们的双眼里，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我看到了希望</a:t>
            </a:r>
            <a:r>
              <a:rPr lang="en-US" altLang="zh-CN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···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96845" y="484728"/>
            <a:ext cx="2827020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我走过了很多地方，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路过许多城市和村庄，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我静静地看着他们，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就象他们看我一样。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我的行囊已经破旧，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我的路程还很漫长，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我走得并不匆忙，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我要弄清我的方向。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东边有大海茫茫，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西边高山长，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南边有美丽姑娘，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北边是黄河长江。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总是在路上，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我看到森林 沙漠和海洋，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它们总在不停告诉我，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那是我生活多年的故乡。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总是在路上，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我看到他们纯真的脸庞，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从他们的双眼里，</a:t>
            </a:r>
            <a:endParaRPr lang="zh-CN" altLang="en-US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我看到了希望</a:t>
            </a:r>
            <a:r>
              <a:rPr lang="en-US" altLang="zh-CN" b="1" i="0" dirty="0">
                <a:solidFill>
                  <a:schemeClr val="accent4"/>
                </a:solidFill>
                <a:effectLst/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···</a:t>
            </a:r>
            <a:endParaRPr lang="en-US" altLang="zh-CN" b="1" i="0" dirty="0">
              <a:solidFill>
                <a:schemeClr val="accent4"/>
              </a:solidFill>
              <a:effectLst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4672" y="48472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</a:rPr>
              <a:t>背包客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96000" y="1155576"/>
            <a:ext cx="129444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068632" y="12416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杨梓桐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58109" y="798991"/>
            <a:ext cx="39947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We are family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85748" y="1889504"/>
            <a:ext cx="7498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tx1"/>
                </a:solidFill>
              </a:rPr>
              <a:t>加油，车协！</a:t>
            </a:r>
            <a:endParaRPr lang="zh-CN" altLang="en-US" sz="9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46" y="142043"/>
            <a:ext cx="1762618" cy="1762618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79246" y="4252404"/>
            <a:ext cx="43075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WEICOME  TO</a:t>
            </a:r>
            <a:endParaRPr lang="en-US" altLang="zh-CN" sz="4000" b="1" dirty="0">
              <a:solidFill>
                <a:schemeClr val="bg1"/>
              </a:solidFill>
            </a:endParaRPr>
          </a:p>
          <a:p>
            <a:r>
              <a:rPr lang="zh-CN" altLang="en-US" sz="8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阳光车协</a:t>
            </a:r>
            <a:endParaRPr lang="zh-CN" altLang="en-US" sz="8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 descr="微信图片_202209220907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415" y="-59690"/>
            <a:ext cx="8462645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2" name="Rectangle 11"/>
          <p:cNvSpPr/>
          <p:nvPr>
            <p:custDataLst>
              <p:tags r:id="rId1"/>
            </p:custDataLst>
          </p:nvPr>
        </p:nvSpPr>
        <p:spPr>
          <a:xfrm>
            <a:off x="8411956" y="1560116"/>
            <a:ext cx="900953" cy="45719"/>
          </a:xfrm>
          <a:prstGeom prst="rect">
            <a:avLst/>
          </a:prstGeom>
          <a:solidFill>
            <a:srgbClr val="F2F2F2">
              <a:lumMod val="75000"/>
            </a:srgbClr>
          </a:solidFill>
          <a:ln>
            <a:noFill/>
          </a:ln>
        </p:spPr>
        <p:style>
          <a:lnRef idx="2">
            <a:srgbClr val="FFC206">
              <a:shade val="50000"/>
            </a:srgbClr>
          </a:lnRef>
          <a:fillRef idx="1">
            <a:srgbClr val="FFC206"/>
          </a:fillRef>
          <a:effectRef idx="0">
            <a:srgbClr val="FFC206"/>
          </a:effectRef>
          <a:fontRef idx="minor">
            <a:srgbClr val="F2F2F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Title 6"/>
          <p:cNvSpPr txBox="1"/>
          <p:nvPr>
            <p:custDataLst>
              <p:tags r:id="rId2"/>
            </p:custDataLst>
          </p:nvPr>
        </p:nvSpPr>
        <p:spPr>
          <a:xfrm>
            <a:off x="6394450" y="473710"/>
            <a:ext cx="5280025" cy="108648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171717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zh-CN" altLang="en-US" sz="6600" b="1" spc="15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阳光车协</a:t>
            </a:r>
            <a:endParaRPr lang="zh-CN" altLang="en-US" sz="6600" b="1" spc="15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6563318" y="1919066"/>
            <a:ext cx="4943198" cy="9906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171717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36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我们骑车跨过千山万水：</a:t>
            </a:r>
            <a:endParaRPr lang="zh-CN" altLang="en-US" sz="36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36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在那广袤的草原之上，</a:t>
            </a:r>
            <a:endParaRPr lang="zh-CN" altLang="en-US" sz="36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36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在那无垠的荒漠之中，</a:t>
            </a:r>
            <a:endParaRPr lang="zh-CN" altLang="en-US" sz="36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36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在那圣洁的雪山之下，</a:t>
            </a:r>
            <a:endParaRPr lang="zh-CN" altLang="en-US" sz="36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36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也在苍茫大山之间，</a:t>
            </a:r>
            <a:endParaRPr lang="zh-CN" altLang="en-US" sz="36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36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用车轮丈量大地。</a:t>
            </a:r>
            <a:endParaRPr lang="zh-CN" altLang="en-US" sz="3600" spc="50" dirty="0">
              <a:ln w="3175">
                <a:noFill/>
                <a:prstDash val="dash"/>
              </a:ln>
              <a:solidFill>
                <a:schemeClr val="tx1"/>
              </a:solidFill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585" y="705485"/>
            <a:ext cx="1497330" cy="2658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485" y="3618230"/>
            <a:ext cx="1633855" cy="2654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45" y="3618230"/>
            <a:ext cx="2630170" cy="13982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9485" y="1965325"/>
            <a:ext cx="2629535" cy="13982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330" y="95885"/>
            <a:ext cx="1678940" cy="167894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>
            <p:custDataLst>
              <p:tags r:id="rId2"/>
            </p:custDataLst>
          </p:nvPr>
        </p:nvSpPr>
        <p:spPr>
          <a:xfrm>
            <a:off x="6099810" y="0"/>
            <a:ext cx="609219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2" name="直接连接符 91"/>
          <p:cNvCxnSpPr/>
          <p:nvPr>
            <p:custDataLst>
              <p:tags r:id="rId3"/>
            </p:custDataLst>
          </p:nvPr>
        </p:nvCxnSpPr>
        <p:spPr>
          <a:xfrm>
            <a:off x="6095950" y="657850"/>
            <a:ext cx="0" cy="5604578"/>
          </a:xfrm>
          <a:prstGeom prst="line">
            <a:avLst/>
          </a:prstGeom>
          <a:ln w="12700">
            <a:solidFill>
              <a:srgbClr val="FFFFFF">
                <a:lumMod val="6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sp>
        <p:nvSpPr>
          <p:cNvPr id="39" name="文本框 38"/>
          <p:cNvSpPr txBox="1"/>
          <p:nvPr>
            <p:custDataLst>
              <p:tags r:id="rId4"/>
            </p:custDataLst>
          </p:nvPr>
        </p:nvSpPr>
        <p:spPr>
          <a:xfrm>
            <a:off x="1450229" y="772622"/>
            <a:ext cx="4003145" cy="812277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我们有遍览京城风光的周末骑游，如夜游京城、百里画廊。香山、妙峰山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en-US" altLang="zh-CN" sz="14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5"/>
            </p:custDataLst>
          </p:nvPr>
        </p:nvSpPr>
        <p:spPr>
          <a:xfrm>
            <a:off x="1450229" y="382311"/>
            <a:ext cx="4003145" cy="3600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fontScale="90000"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周末骑</a:t>
            </a: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游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1576809" y="1652583"/>
            <a:ext cx="3308286" cy="177354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>
            <p:custDataLst>
              <p:tags r:id="rId7"/>
            </p:custDataLst>
          </p:nvPr>
        </p:nvSpPr>
        <p:spPr>
          <a:xfrm flipH="1">
            <a:off x="740637" y="449911"/>
            <a:ext cx="559942" cy="55994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740637" y="502912"/>
            <a:ext cx="553083" cy="45331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01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1450229" y="3943896"/>
            <a:ext cx="4003145" cy="812277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每周一、三、五晚，车协会组织晚训，大家聚在一起跑步、锻炼。</a:t>
            </a:r>
            <a:endParaRPr lang="zh-CN" altLang="en-US" sz="14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0"/>
            </p:custDataLst>
          </p:nvPr>
        </p:nvSpPr>
        <p:spPr>
          <a:xfrm>
            <a:off x="1450229" y="3553584"/>
            <a:ext cx="4003145" cy="3600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fontScale="90000"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晚训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11"/>
            </p:custDataLst>
          </p:nvPr>
        </p:nvSpPr>
        <p:spPr>
          <a:xfrm>
            <a:off x="1576809" y="4780630"/>
            <a:ext cx="3308286" cy="177354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12"/>
            </p:custDataLst>
          </p:nvPr>
        </p:nvSpPr>
        <p:spPr>
          <a:xfrm flipH="1">
            <a:off x="740637" y="3621184"/>
            <a:ext cx="559942" cy="55994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740637" y="3674185"/>
            <a:ext cx="552817" cy="453335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kumimoji="1" lang="en-US" altLang="zh-CN" sz="2400" b="1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8218" y="382311"/>
            <a:ext cx="4003145" cy="3600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fontScale="90000"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小长假</a:t>
            </a: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活动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>
            <p:custDataLst>
              <p:tags r:id="rId15"/>
            </p:custDataLst>
          </p:nvPr>
        </p:nvSpPr>
        <p:spPr>
          <a:xfrm>
            <a:off x="7574798" y="1652583"/>
            <a:ext cx="3308286" cy="177354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16"/>
            </p:custDataLst>
          </p:nvPr>
        </p:nvSpPr>
        <p:spPr>
          <a:xfrm>
            <a:off x="7448218" y="772622"/>
            <a:ext cx="4003145" cy="812277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 fontScale="90000" lnSpcReduction="2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每逢十一、五一等小长假，车协就会组织多日骑行活动，其中就包括国庆假期的“北京-秦皇岛”骑车去看海和五一赤壁骑行。</a:t>
            </a:r>
            <a:endParaRPr lang="zh-CN" altLang="en-US" sz="14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17"/>
            </p:custDataLst>
          </p:nvPr>
        </p:nvSpPr>
        <p:spPr>
          <a:xfrm flipH="1">
            <a:off x="6739873" y="449911"/>
            <a:ext cx="559942" cy="55994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18"/>
            </p:custDataLst>
          </p:nvPr>
        </p:nvSpPr>
        <p:spPr>
          <a:xfrm>
            <a:off x="6739873" y="502912"/>
            <a:ext cx="553083" cy="453316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19"/>
            </p:custDataLst>
          </p:nvPr>
        </p:nvSpPr>
        <p:spPr>
          <a:xfrm>
            <a:off x="7574798" y="4786345"/>
            <a:ext cx="3308286" cy="177354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0"/>
            </p:custDataLst>
          </p:nvPr>
        </p:nvSpPr>
        <p:spPr>
          <a:xfrm>
            <a:off x="7448218" y="3943896"/>
            <a:ext cx="4003145" cy="812277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暑期远征是车协每年最重要、最核心的活动。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冬训和暑期远征类似也是长途骑行。</a:t>
            </a:r>
            <a:endParaRPr lang="zh-CN" altLang="en-US" sz="14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1"/>
            </p:custDataLst>
          </p:nvPr>
        </p:nvSpPr>
        <p:spPr>
          <a:xfrm>
            <a:off x="7448218" y="3553584"/>
            <a:ext cx="4003145" cy="36004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fontScale="90000"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暑期</a:t>
            </a:r>
            <a:r>
              <a:rPr lang="en-US" altLang="zh-CN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冬训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>
            <p:custDataLst>
              <p:tags r:id="rId22"/>
            </p:custDataLst>
          </p:nvPr>
        </p:nvSpPr>
        <p:spPr>
          <a:xfrm flipH="1">
            <a:off x="6739873" y="3621184"/>
            <a:ext cx="559942" cy="55994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23"/>
            </p:custDataLst>
          </p:nvPr>
        </p:nvSpPr>
        <p:spPr>
          <a:xfrm>
            <a:off x="6739873" y="3674185"/>
            <a:ext cx="552817" cy="453335"/>
          </a:xfrm>
          <a:prstGeom prst="rect">
            <a:avLst/>
          </a:prstGeom>
        </p:spPr>
        <p:txBody>
          <a:bodyPr wrap="square" anchor="ctr">
            <a:normAutofit fontScale="92500"/>
          </a:bodyPr>
          <a:lstStyle/>
          <a:p>
            <a:pPr algn="ctr"/>
            <a:r>
              <a:rPr kumimoji="1" lang="en-US" altLang="zh-CN" sz="2400" b="1">
                <a:solidFill>
                  <a:srgbClr val="FFFFFF"/>
                </a:solidFill>
                <a:latin typeface="微软雅黑" panose="020B0503020204020204" pitchFamily="34" charset="-122"/>
              </a:rPr>
              <a:t>04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76705" y="1615440"/>
            <a:ext cx="3308350" cy="1770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74915" y="1638935"/>
            <a:ext cx="3308985" cy="1781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76070" y="4699635"/>
            <a:ext cx="3309620" cy="1878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74915" y="4768215"/>
            <a:ext cx="3308985" cy="1807845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64770" y="-258"/>
            <a:ext cx="12192000" cy="68633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82674" y="827493"/>
            <a:ext cx="1274047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dirty="0"/>
              <a:t>理事会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6616050" y="1409597"/>
            <a:ext cx="37388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ym typeface="+mn-ea"/>
              </a:rPr>
              <a:t>理事长：游安旭</a:t>
            </a:r>
            <a:endParaRPr lang="zh-CN" altLang="en-US" dirty="0"/>
          </a:p>
          <a:p>
            <a:pPr algn="l">
              <a:lnSpc>
                <a:spcPct val="120000"/>
              </a:lnSpc>
            </a:pPr>
            <a:r>
              <a:rPr lang="zh-CN" altLang="en-US" dirty="0"/>
              <a:t>团支书：王上林</a:t>
            </a:r>
            <a:endParaRPr lang="en-US" altLang="zh-CN" dirty="0"/>
          </a:p>
          <a:p>
            <a:pPr algn="l">
              <a:lnSpc>
                <a:spcPct val="120000"/>
              </a:lnSpc>
            </a:pPr>
            <a:r>
              <a:rPr lang="zh-CN" altLang="en-US" dirty="0"/>
              <a:t>外联会长：赵瀚</a:t>
            </a:r>
            <a:r>
              <a:rPr lang="zh-CN" altLang="en-US" dirty="0"/>
              <a:t>坤</a:t>
            </a:r>
            <a:endParaRPr lang="zh-CN" altLang="en-US" dirty="0"/>
          </a:p>
          <a:p>
            <a:pPr algn="l">
              <a:lnSpc>
                <a:spcPct val="120000"/>
              </a:lnSpc>
            </a:pPr>
            <a:r>
              <a:rPr lang="zh-CN" altLang="en-US" dirty="0"/>
              <a:t>理事：严天龙，郭正伊，毛梓</a:t>
            </a:r>
            <a:r>
              <a:rPr lang="zh-CN" altLang="en-US" dirty="0"/>
              <a:t>润</a:t>
            </a:r>
            <a:endParaRPr lang="zh-CN" altLang="en-US" dirty="0"/>
          </a:p>
          <a:p>
            <a:pPr algn="l">
              <a:lnSpc>
                <a:spcPct val="120000"/>
              </a:lnSpc>
            </a:pPr>
            <a:r>
              <a:rPr lang="zh-CN" altLang="en-US" dirty="0">
                <a:sym typeface="+mn-ea"/>
              </a:rPr>
              <a:t>会长：马睿</a:t>
            </a:r>
            <a:r>
              <a:rPr lang="zh-CN" altLang="en-US" dirty="0">
                <a:sym typeface="+mn-ea"/>
              </a:rPr>
              <a:t>恒</a:t>
            </a:r>
            <a:endParaRPr lang="zh-CN" altLang="en-US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63887" y="3984279"/>
            <a:ext cx="954171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dirty="0"/>
              <a:t>会员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6373412" y="4625887"/>
            <a:ext cx="94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/>
              <a:t>小阳光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老</a:t>
            </a:r>
            <a:r>
              <a:rPr lang="zh-CN" altLang="en-US" dirty="0"/>
              <a:t>阳光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05037" y="2720193"/>
            <a:ext cx="1277536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2800" dirty="0"/>
              <a:t>执委会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2327193" y="3347530"/>
            <a:ext cx="3713480" cy="2084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dirty="0"/>
              <a:t>会长：</a:t>
            </a:r>
            <a:r>
              <a:rPr lang="zh-CN" altLang="en-US" sz="1400" dirty="0"/>
              <a:t>马睿恒</a:t>
            </a:r>
            <a:endParaRPr lang="zh-CN" altLang="en-US" sz="1800" dirty="0"/>
          </a:p>
          <a:p>
            <a:pPr algn="l">
              <a:lnSpc>
                <a:spcPct val="120000"/>
              </a:lnSpc>
            </a:pPr>
            <a:r>
              <a:rPr lang="zh-CN" altLang="en-US" sz="1800" dirty="0"/>
              <a:t>活动部</a:t>
            </a:r>
            <a:r>
              <a:rPr lang="zh-CN" altLang="en-US" sz="1400" dirty="0"/>
              <a:t>：刘鸿鹏</a:t>
            </a:r>
            <a:endParaRPr lang="en-US" altLang="zh-CN" sz="1400" dirty="0"/>
          </a:p>
          <a:p>
            <a:pPr algn="l">
              <a:lnSpc>
                <a:spcPct val="120000"/>
              </a:lnSpc>
            </a:pPr>
            <a:r>
              <a:rPr lang="zh-CN" altLang="en-US" sz="1800" dirty="0"/>
              <a:t>实践部</a:t>
            </a:r>
            <a:r>
              <a:rPr lang="zh-CN" altLang="en-US" sz="1400" dirty="0"/>
              <a:t>：钟铭宇，朱伟鸿，李震宇，武小田</a:t>
            </a:r>
            <a:endParaRPr lang="zh-CN" altLang="en-US" sz="1400" dirty="0"/>
          </a:p>
          <a:p>
            <a:pPr algn="l">
              <a:lnSpc>
                <a:spcPct val="120000"/>
              </a:lnSpc>
            </a:pPr>
            <a:r>
              <a:rPr lang="zh-CN" altLang="en-US" sz="1800" dirty="0">
                <a:sym typeface="+mn-ea"/>
              </a:rPr>
              <a:t>宣传部</a:t>
            </a:r>
            <a:r>
              <a:rPr lang="zh-CN" altLang="en-US" sz="1400" dirty="0">
                <a:sym typeface="+mn-ea"/>
              </a:rPr>
              <a:t>：吴亦柠，芦梦雨</a:t>
            </a:r>
            <a:endParaRPr lang="en-US" altLang="zh-CN" sz="1400" dirty="0"/>
          </a:p>
          <a:p>
            <a:pPr algn="l">
              <a:lnSpc>
                <a:spcPct val="120000"/>
              </a:lnSpc>
            </a:pPr>
            <a:r>
              <a:rPr lang="zh-CN" altLang="en-US" sz="1800" dirty="0"/>
              <a:t>办公室</a:t>
            </a:r>
            <a:r>
              <a:rPr lang="zh-CN" altLang="en-US" sz="1600" dirty="0"/>
              <a:t>：</a:t>
            </a:r>
            <a:r>
              <a:rPr lang="zh-CN" altLang="en-US" sz="1400" dirty="0"/>
              <a:t>张诺杨，李基业</a:t>
            </a:r>
            <a:endParaRPr lang="en-US" altLang="zh-CN" sz="1600" dirty="0"/>
          </a:p>
          <a:p>
            <a:pPr algn="l">
              <a:lnSpc>
                <a:spcPct val="120000"/>
              </a:lnSpc>
            </a:pPr>
            <a:r>
              <a:rPr lang="zh-CN" altLang="en-US" sz="1800" dirty="0">
                <a:sym typeface="+mn-ea"/>
              </a:rPr>
              <a:t>外联部</a:t>
            </a:r>
            <a:r>
              <a:rPr lang="zh-CN" altLang="en-US" sz="1400" dirty="0">
                <a:sym typeface="+mn-ea"/>
              </a:rPr>
              <a:t>：孙露</a:t>
            </a:r>
            <a:endParaRPr lang="zh-CN" altLang="en-US" sz="1400" dirty="0"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800000">
            <a:off x="4165263" y="1203645"/>
            <a:ext cx="2742176" cy="2280606"/>
            <a:chOff x="4466324" y="2087804"/>
            <a:chExt cx="2742176" cy="2280606"/>
          </a:xfrm>
        </p:grpSpPr>
        <p:grpSp>
          <p:nvGrpSpPr>
            <p:cNvPr id="19" name="组合 18"/>
            <p:cNvGrpSpPr/>
            <p:nvPr/>
          </p:nvGrpSpPr>
          <p:grpSpPr>
            <a:xfrm rot="21412638">
              <a:off x="4591421" y="2088173"/>
              <a:ext cx="2617079" cy="2280237"/>
              <a:chOff x="3172370" y="1320421"/>
              <a:chExt cx="4650610" cy="4052035"/>
            </a:xfrm>
          </p:grpSpPr>
          <p:sp>
            <p:nvSpPr>
              <p:cNvPr id="2" name="等腰三角形 1"/>
              <p:cNvSpPr/>
              <p:nvPr/>
            </p:nvSpPr>
            <p:spPr>
              <a:xfrm>
                <a:off x="3252486" y="1400537"/>
                <a:ext cx="4514492" cy="3891803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5429616" y="1320421"/>
                <a:ext cx="160232" cy="1602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172370" y="5212224"/>
                <a:ext cx="160232" cy="1602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662748" y="5212224"/>
                <a:ext cx="160232" cy="1602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 rot="20700000">
              <a:off x="4466324" y="2087804"/>
              <a:ext cx="2617079" cy="2280237"/>
              <a:chOff x="3172370" y="1320421"/>
              <a:chExt cx="4650610" cy="4052035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3252486" y="1400537"/>
                <a:ext cx="4514492" cy="3891803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429616" y="1320421"/>
                <a:ext cx="160232" cy="1602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3172370" y="5212224"/>
                <a:ext cx="160232" cy="1602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662748" y="5212224"/>
                <a:ext cx="160232" cy="1602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43261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D0A292"/>
              </a:solidFill>
            </a:endParaRPr>
          </a:p>
        </p:txBody>
      </p:sp>
      <p:sp>
        <p:nvSpPr>
          <p:cNvPr id="20" name="矩形 19" hidden="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666651" y="4294881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90394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649506" y="4291071"/>
            <a:ext cx="1534160" cy="2100526"/>
          </a:xfrm>
          <a:prstGeom prst="rect">
            <a:avLst/>
          </a:prstGeom>
          <a:solidFill>
            <a:srgbClr val="6D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D0A292"/>
                </a:solidFill>
              </a:rPr>
              <a:t>·</a:t>
            </a:r>
            <a:endParaRPr lang="en-US" altLang="zh-CN">
              <a:solidFill>
                <a:srgbClr val="D0A29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73136" y="4290436"/>
            <a:ext cx="1534160" cy="2100526"/>
          </a:xfrm>
          <a:prstGeom prst="rect">
            <a:avLst/>
          </a:prstGeom>
          <a:solidFill>
            <a:srgbClr val="332F3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0A292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64815" y="4451672"/>
            <a:ext cx="491053" cy="338554"/>
            <a:chOff x="5118735" y="4085590"/>
            <a:chExt cx="491053" cy="33855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310232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社团</a:t>
            </a:r>
            <a:endParaRPr lang="en-US" altLang="zh-CN" sz="24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rPr>
              <a:t>简介</a:t>
            </a:r>
            <a:endParaRPr lang="en-US" altLang="zh-CN" sz="2400" dirty="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0369" y="4929921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执委会</a:t>
            </a:r>
            <a:endParaRPr lang="en-US" altLang="zh-CN" dirty="0"/>
          </a:p>
          <a:p>
            <a:pPr algn="ctr"/>
            <a:r>
              <a:rPr lang="zh-CN" altLang="en-US" dirty="0"/>
              <a:t>介绍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757365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游戏</a:t>
            </a:r>
            <a:endParaRPr lang="en-US" altLang="zh-CN" dirty="0"/>
          </a:p>
          <a:p>
            <a:pPr algn="ctr"/>
            <a:r>
              <a:rPr lang="zh-CN" altLang="en-US" dirty="0"/>
              <a:t>环节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0540107" y="492611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抽奖</a:t>
            </a:r>
            <a:endParaRPr lang="en-US" altLang="zh-CN" dirty="0"/>
          </a:p>
          <a:p>
            <a:pPr algn="ctr"/>
            <a:r>
              <a:rPr lang="zh-CN" altLang="en-US" dirty="0"/>
              <a:t>结束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7192015" y="4451672"/>
            <a:ext cx="491053" cy="338554"/>
            <a:chOff x="5118735" y="4085590"/>
            <a:chExt cx="491053" cy="338554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8911948" y="4451672"/>
            <a:ext cx="491053" cy="338554"/>
            <a:chOff x="5118735" y="4085590"/>
            <a:chExt cx="491053" cy="338554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10694690" y="4451672"/>
            <a:ext cx="491053" cy="338554"/>
            <a:chOff x="5118735" y="4085590"/>
            <a:chExt cx="491053" cy="338554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118735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5185549" y="408559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5541089" y="4254867"/>
              <a:ext cx="6869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/>
          <p:cNvCxnSpPr/>
          <p:nvPr/>
        </p:nvCxnSpPr>
        <p:spPr>
          <a:xfrm>
            <a:off x="5407099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134299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854232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636974" y="6070185"/>
            <a:ext cx="606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371176" y="5187746"/>
            <a:ext cx="2277901" cy="510465"/>
            <a:chOff x="2023892" y="3888068"/>
            <a:chExt cx="2277901" cy="510465"/>
          </a:xfrm>
        </p:grpSpPr>
        <p:sp>
          <p:nvSpPr>
            <p:cNvPr id="53" name="文本框 52"/>
            <p:cNvSpPr txBox="1"/>
            <p:nvPr/>
          </p:nvSpPr>
          <p:spPr>
            <a:xfrm>
              <a:off x="3347686" y="3888068"/>
              <a:ext cx="954107" cy="49962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Aft>
                  <a:spcPts val="0"/>
                </a:spcAft>
                <a:defRPr kern="10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r"/>
              <a:r>
                <a:rPr lang="zh-CN" altLang="en-US" sz="2000" dirty="0"/>
                <a:t>时间线</a:t>
              </a:r>
              <a:endParaRPr lang="zh-CN" altLang="en-US" sz="2000"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2023892" y="4398533"/>
              <a:ext cx="218062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42" grpId="0" bldLvl="0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3" b="7702"/>
          <a:stretch>
            <a:fillRect/>
          </a:stretch>
        </p:blipFill>
        <p:spPr>
          <a:xfrm>
            <a:off x="0" y="-258"/>
            <a:ext cx="12192000" cy="686333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5677" y="85423"/>
            <a:ext cx="1796389" cy="731324"/>
            <a:chOff x="294206" y="-25016"/>
            <a:chExt cx="1153716" cy="1177047"/>
          </a:xfrm>
          <a:solidFill>
            <a:schemeClr val="bg2">
              <a:lumMod val="90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294206" y="-25016"/>
              <a:ext cx="1153715" cy="1177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07442" y="766086"/>
              <a:ext cx="927244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294206" y="178808"/>
              <a:ext cx="1153716" cy="842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10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成员介绍</a:t>
              </a:r>
              <a:endParaRPr lang="zh-CN" altLang="en-US" sz="2800" b="1" dirty="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>
            <a:off x="-92075" y="833755"/>
            <a:ext cx="4933315" cy="2540000"/>
            <a:chOff x="2839660" y="1771987"/>
            <a:chExt cx="5838469" cy="3318472"/>
          </a:xfrm>
        </p:grpSpPr>
        <p:sp>
          <p:nvSpPr>
            <p:cNvPr id="27" name="任意多边形: 形状 5"/>
            <p:cNvSpPr/>
            <p:nvPr/>
          </p:nvSpPr>
          <p:spPr>
            <a:xfrm>
              <a:off x="4025149" y="3086476"/>
              <a:ext cx="4652980" cy="1868309"/>
            </a:xfrm>
            <a:custGeom>
              <a:avLst/>
              <a:gdLst>
                <a:gd name="connsiteX0" fmla="*/ 0 w 4652980"/>
                <a:gd name="connsiteY0" fmla="*/ 0 h 1868309"/>
                <a:gd name="connsiteX1" fmla="*/ 4652981 w 4652980"/>
                <a:gd name="connsiteY1" fmla="*/ 0 h 1868309"/>
                <a:gd name="connsiteX2" fmla="*/ 4652981 w 4652980"/>
                <a:gd name="connsiteY2" fmla="*/ 1868310 h 1868309"/>
                <a:gd name="connsiteX3" fmla="*/ 0 w 4652980"/>
                <a:gd name="connsiteY3" fmla="*/ 1868310 h 18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2980" h="1868309">
                  <a:moveTo>
                    <a:pt x="0" y="0"/>
                  </a:moveTo>
                  <a:lnTo>
                    <a:pt x="4652981" y="0"/>
                  </a:lnTo>
                  <a:lnTo>
                    <a:pt x="4652981" y="1868310"/>
                  </a:lnTo>
                  <a:lnTo>
                    <a:pt x="0" y="1868310"/>
                  </a:lnTo>
                  <a:close/>
                </a:path>
              </a:pathLst>
            </a:custGeom>
            <a:solidFill>
              <a:srgbClr val="E6AD5F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任意多边形: 形状 6"/>
            <p:cNvSpPr/>
            <p:nvPr/>
          </p:nvSpPr>
          <p:spPr>
            <a:xfrm>
              <a:off x="4332155" y="3364024"/>
              <a:ext cx="3778584" cy="1466765"/>
            </a:xfrm>
            <a:custGeom>
              <a:avLst/>
              <a:gdLst>
                <a:gd name="connsiteX0" fmla="*/ 4205921 w 4205920"/>
                <a:gd name="connsiteY0" fmla="*/ 1616977 h 1655362"/>
                <a:gd name="connsiteX1" fmla="*/ 0 w 4205920"/>
                <a:gd name="connsiteY1" fmla="*/ 1616977 h 1655362"/>
                <a:gd name="connsiteX2" fmla="*/ 0 w 4205920"/>
                <a:gd name="connsiteY2" fmla="*/ 0 h 1655362"/>
                <a:gd name="connsiteX3" fmla="*/ 4205921 w 4205920"/>
                <a:gd name="connsiteY3" fmla="*/ 0 h 1655362"/>
                <a:gd name="connsiteX4" fmla="*/ 4205921 w 4205920"/>
                <a:gd name="connsiteY4" fmla="*/ 1616977 h 165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5920" h="1655362">
                  <a:moveTo>
                    <a:pt x="4205921" y="1616977"/>
                  </a:moveTo>
                  <a:cubicBezTo>
                    <a:pt x="2766878" y="1665909"/>
                    <a:pt x="1363421" y="1670358"/>
                    <a:pt x="0" y="1616977"/>
                  </a:cubicBezTo>
                  <a:cubicBezTo>
                    <a:pt x="102312" y="1054260"/>
                    <a:pt x="113433" y="511561"/>
                    <a:pt x="0" y="0"/>
                  </a:cubicBezTo>
                  <a:cubicBezTo>
                    <a:pt x="1443492" y="122330"/>
                    <a:pt x="2849172" y="131227"/>
                    <a:pt x="4205921" y="0"/>
                  </a:cubicBezTo>
                  <a:cubicBezTo>
                    <a:pt x="4092487" y="513785"/>
                    <a:pt x="4103608" y="1054260"/>
                    <a:pt x="4205921" y="1616977"/>
                  </a:cubicBezTo>
                  <a:close/>
                </a:path>
              </a:pathLst>
            </a:custGeom>
            <a:solidFill>
              <a:srgbClr val="E7DCC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5400" b="1">
                  <a:solidFill>
                    <a:srgbClr val="C00000"/>
                  </a:solidFill>
                </a:rPr>
                <a:t>执委会</a:t>
              </a:r>
              <a:endParaRPr lang="zh-CN" altLang="en-US" sz="5400" b="1">
                <a:solidFill>
                  <a:srgbClr val="C00000"/>
                </a:solidFill>
              </a:endParaRPr>
            </a:p>
          </p:txBody>
        </p:sp>
        <p:grpSp>
          <p:nvGrpSpPr>
            <p:cNvPr id="29" name="图形 3"/>
            <p:cNvGrpSpPr/>
            <p:nvPr/>
          </p:nvGrpSpPr>
          <p:grpSpPr>
            <a:xfrm>
              <a:off x="4307620" y="3291100"/>
              <a:ext cx="155692" cy="155692"/>
              <a:chOff x="4307620" y="3291100"/>
              <a:chExt cx="155692" cy="155692"/>
            </a:xfrm>
            <a:solidFill>
              <a:srgbClr val="9B9991"/>
            </a:solidFill>
          </p:grpSpPr>
          <p:sp>
            <p:nvSpPr>
              <p:cNvPr id="32" name="任意多边形: 形状 8"/>
              <p:cNvSpPr/>
              <p:nvPr/>
            </p:nvSpPr>
            <p:spPr>
              <a:xfrm>
                <a:off x="4307620" y="3291100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3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40" y="155693"/>
                      <a:pt x="77846" y="155693"/>
                    </a:cubicBezTo>
                    <a:cubicBezTo>
                      <a:pt x="34853" y="155693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40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任意多边形: 形状 9"/>
              <p:cNvSpPr/>
              <p:nvPr/>
            </p:nvSpPr>
            <p:spPr>
              <a:xfrm>
                <a:off x="4327638" y="3328911"/>
                <a:ext cx="124553" cy="80070"/>
              </a:xfrm>
              <a:custGeom>
                <a:avLst/>
                <a:gdLst>
                  <a:gd name="connsiteX0" fmla="*/ 124554 w 124553"/>
                  <a:gd name="connsiteY0" fmla="*/ 0 h 80070"/>
                  <a:gd name="connsiteX1" fmla="*/ 0 w 124553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53" h="80070">
                    <a:moveTo>
                      <a:pt x="124554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7" name="任意多边形: 形状 10"/>
              <p:cNvSpPr/>
              <p:nvPr/>
            </p:nvSpPr>
            <p:spPr>
              <a:xfrm>
                <a:off x="4345431" y="3311118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1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1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8" name="图形 3"/>
            <p:cNvGrpSpPr/>
            <p:nvPr/>
          </p:nvGrpSpPr>
          <p:grpSpPr>
            <a:xfrm>
              <a:off x="8197707" y="3273307"/>
              <a:ext cx="155692" cy="155692"/>
              <a:chOff x="8197707" y="3273307"/>
              <a:chExt cx="155692" cy="155692"/>
            </a:xfrm>
            <a:solidFill>
              <a:srgbClr val="9B9991"/>
            </a:solidFill>
          </p:grpSpPr>
          <p:sp>
            <p:nvSpPr>
              <p:cNvPr id="39" name="任意多边形: 形状 12"/>
              <p:cNvSpPr/>
              <p:nvPr/>
            </p:nvSpPr>
            <p:spPr>
              <a:xfrm>
                <a:off x="8197707" y="3273307"/>
                <a:ext cx="155692" cy="155692"/>
              </a:xfrm>
              <a:custGeom>
                <a:avLst/>
                <a:gdLst>
                  <a:gd name="connsiteX0" fmla="*/ 155692 w 155692"/>
                  <a:gd name="connsiteY0" fmla="*/ 77846 h 155692"/>
                  <a:gd name="connsiteX1" fmla="*/ 77846 w 155692"/>
                  <a:gd name="connsiteY1" fmla="*/ 155692 h 155692"/>
                  <a:gd name="connsiteX2" fmla="*/ 0 w 155692"/>
                  <a:gd name="connsiteY2" fmla="*/ 77846 h 155692"/>
                  <a:gd name="connsiteX3" fmla="*/ 77846 w 155692"/>
                  <a:gd name="connsiteY3" fmla="*/ 0 h 155692"/>
                  <a:gd name="connsiteX4" fmla="*/ 155692 w 155692"/>
                  <a:gd name="connsiteY4" fmla="*/ 77846 h 15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692" h="155692">
                    <a:moveTo>
                      <a:pt x="155692" y="77846"/>
                    </a:moveTo>
                    <a:cubicBezTo>
                      <a:pt x="155692" y="120840"/>
                      <a:pt x="120839" y="155692"/>
                      <a:pt x="77846" y="155692"/>
                    </a:cubicBezTo>
                    <a:cubicBezTo>
                      <a:pt x="34853" y="155692"/>
                      <a:pt x="0" y="120840"/>
                      <a:pt x="0" y="77846"/>
                    </a:cubicBezTo>
                    <a:cubicBezTo>
                      <a:pt x="0" y="34853"/>
                      <a:pt x="34853" y="0"/>
                      <a:pt x="77846" y="0"/>
                    </a:cubicBezTo>
                    <a:cubicBezTo>
                      <a:pt x="120839" y="0"/>
                      <a:pt x="155692" y="34853"/>
                      <a:pt x="155692" y="77846"/>
                    </a:cubicBezTo>
                    <a:close/>
                  </a:path>
                </a:pathLst>
              </a:custGeom>
              <a:solidFill>
                <a:srgbClr val="9B9991"/>
              </a:solidFill>
              <a:ln w="2223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任意多边形: 形状 13"/>
              <p:cNvSpPr/>
              <p:nvPr/>
            </p:nvSpPr>
            <p:spPr>
              <a:xfrm>
                <a:off x="8217725" y="3311118"/>
                <a:ext cx="122329" cy="80070"/>
              </a:xfrm>
              <a:custGeom>
                <a:avLst/>
                <a:gdLst>
                  <a:gd name="connsiteX0" fmla="*/ 122330 w 122329"/>
                  <a:gd name="connsiteY0" fmla="*/ 0 h 80070"/>
                  <a:gd name="connsiteX1" fmla="*/ 0 w 122329"/>
                  <a:gd name="connsiteY1" fmla="*/ 80070 h 8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29" h="80070">
                    <a:moveTo>
                      <a:pt x="122330" y="0"/>
                    </a:moveTo>
                    <a:lnTo>
                      <a:pt x="0" y="8007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任意多边形: 形状 14"/>
              <p:cNvSpPr/>
              <p:nvPr/>
            </p:nvSpPr>
            <p:spPr>
              <a:xfrm>
                <a:off x="8235518" y="3293324"/>
                <a:ext cx="84518" cy="106760"/>
              </a:xfrm>
              <a:custGeom>
                <a:avLst/>
                <a:gdLst>
                  <a:gd name="connsiteX0" fmla="*/ 84519 w 84518"/>
                  <a:gd name="connsiteY0" fmla="*/ 106760 h 106760"/>
                  <a:gd name="connsiteX1" fmla="*/ 0 w 84518"/>
                  <a:gd name="connsiteY1" fmla="*/ 0 h 10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18" h="106760">
                    <a:moveTo>
                      <a:pt x="84519" y="106760"/>
                    </a:moveTo>
                    <a:lnTo>
                      <a:pt x="0" y="0"/>
                    </a:lnTo>
                  </a:path>
                </a:pathLst>
              </a:custGeom>
              <a:ln w="16280" cap="flat">
                <a:solidFill>
                  <a:srgbClr val="4C4C47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2" name="任意多边形: 形状 16"/>
            <p:cNvSpPr/>
            <p:nvPr/>
          </p:nvSpPr>
          <p:spPr>
            <a:xfrm>
              <a:off x="3015373" y="2132966"/>
              <a:ext cx="1040915" cy="477535"/>
            </a:xfrm>
            <a:custGeom>
              <a:avLst/>
              <a:gdLst>
                <a:gd name="connsiteX0" fmla="*/ 1036467 w 1040915"/>
                <a:gd name="connsiteY0" fmla="*/ 381896 h 477535"/>
                <a:gd name="connsiteX1" fmla="*/ 1040915 w 1040915"/>
                <a:gd name="connsiteY1" fmla="*/ 404137 h 477535"/>
                <a:gd name="connsiteX2" fmla="*/ 1038691 w 1040915"/>
                <a:gd name="connsiteY2" fmla="*/ 399689 h 477535"/>
                <a:gd name="connsiteX3" fmla="*/ 369214 w 1040915"/>
                <a:gd name="connsiteY3" fmla="*/ 190616 h 477535"/>
                <a:gd name="connsiteX4" fmla="*/ 57829 w 1040915"/>
                <a:gd name="connsiteY4" fmla="*/ 393017 h 477535"/>
                <a:gd name="connsiteX5" fmla="*/ 0 w 1040915"/>
                <a:gd name="connsiteY5" fmla="*/ 477535 h 477535"/>
                <a:gd name="connsiteX6" fmla="*/ 0 w 1040915"/>
                <a:gd name="connsiteY6" fmla="*/ 466414 h 477535"/>
                <a:gd name="connsiteX7" fmla="*/ 380334 w 1040915"/>
                <a:gd name="connsiteY7" fmla="*/ 21579 h 477535"/>
                <a:gd name="connsiteX8" fmla="*/ 1036467 w 1040915"/>
                <a:gd name="connsiteY8" fmla="*/ 381896 h 477535"/>
                <a:gd name="connsiteX9" fmla="*/ 1036467 w 1040915"/>
                <a:gd name="connsiteY9" fmla="*/ 381896 h 4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0915" h="477535">
                  <a:moveTo>
                    <a:pt x="1036467" y="381896"/>
                  </a:moveTo>
                  <a:lnTo>
                    <a:pt x="1040915" y="404137"/>
                  </a:lnTo>
                  <a:lnTo>
                    <a:pt x="1038691" y="399689"/>
                  </a:lnTo>
                  <a:cubicBezTo>
                    <a:pt x="882999" y="208410"/>
                    <a:pt x="622770" y="117218"/>
                    <a:pt x="369214" y="190616"/>
                  </a:cubicBezTo>
                  <a:cubicBezTo>
                    <a:pt x="242435" y="226203"/>
                    <a:pt x="135675" y="299601"/>
                    <a:pt x="57829" y="393017"/>
                  </a:cubicBezTo>
                  <a:lnTo>
                    <a:pt x="0" y="477535"/>
                  </a:lnTo>
                  <a:lnTo>
                    <a:pt x="0" y="466414"/>
                  </a:lnTo>
                  <a:cubicBezTo>
                    <a:pt x="24466" y="261790"/>
                    <a:pt x="169038" y="81632"/>
                    <a:pt x="380334" y="21579"/>
                  </a:cubicBezTo>
                  <a:cubicBezTo>
                    <a:pt x="662805" y="-60716"/>
                    <a:pt x="956397" y="99425"/>
                    <a:pt x="1036467" y="381896"/>
                  </a:cubicBezTo>
                  <a:lnTo>
                    <a:pt x="1036467" y="381896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3" name="任意多边形: 形状 17"/>
            <p:cNvSpPr/>
            <p:nvPr/>
          </p:nvSpPr>
          <p:spPr>
            <a:xfrm>
              <a:off x="3199979" y="1802295"/>
              <a:ext cx="903962" cy="759274"/>
            </a:xfrm>
            <a:custGeom>
              <a:avLst/>
              <a:gdLst>
                <a:gd name="connsiteX0" fmla="*/ 860757 w 903962"/>
                <a:gd name="connsiteY0" fmla="*/ 739257 h 759274"/>
                <a:gd name="connsiteX1" fmla="*/ 849636 w 903962"/>
                <a:gd name="connsiteY1" fmla="*/ 759274 h 759274"/>
                <a:gd name="connsiteX2" fmla="*/ 849636 w 903962"/>
                <a:gd name="connsiteY2" fmla="*/ 754826 h 759274"/>
                <a:gd name="connsiteX3" fmla="*/ 467077 w 903962"/>
                <a:gd name="connsiteY3" fmla="*/ 167643 h 759274"/>
                <a:gd name="connsiteX4" fmla="*/ 97864 w 903962"/>
                <a:gd name="connsiteY4" fmla="*/ 127608 h 759274"/>
                <a:gd name="connsiteX5" fmla="*/ 0 w 903962"/>
                <a:gd name="connsiteY5" fmla="*/ 156522 h 759274"/>
                <a:gd name="connsiteX6" fmla="*/ 6673 w 903962"/>
                <a:gd name="connsiteY6" fmla="*/ 147626 h 759274"/>
                <a:gd name="connsiteX7" fmla="*/ 582735 w 903962"/>
                <a:gd name="connsiteY7" fmla="*/ 43089 h 759274"/>
                <a:gd name="connsiteX8" fmla="*/ 860757 w 903962"/>
                <a:gd name="connsiteY8" fmla="*/ 739257 h 759274"/>
                <a:gd name="connsiteX9" fmla="*/ 860757 w 903962"/>
                <a:gd name="connsiteY9" fmla="*/ 739257 h 75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962" h="759274">
                  <a:moveTo>
                    <a:pt x="860757" y="739257"/>
                  </a:moveTo>
                  <a:lnTo>
                    <a:pt x="849636" y="759274"/>
                  </a:lnTo>
                  <a:lnTo>
                    <a:pt x="849636" y="754826"/>
                  </a:lnTo>
                  <a:cubicBezTo>
                    <a:pt x="851860" y="505718"/>
                    <a:pt x="707289" y="272180"/>
                    <a:pt x="467077" y="167643"/>
                  </a:cubicBezTo>
                  <a:cubicBezTo>
                    <a:pt x="344748" y="116487"/>
                    <a:pt x="217969" y="105366"/>
                    <a:pt x="97864" y="127608"/>
                  </a:cubicBezTo>
                  <a:lnTo>
                    <a:pt x="0" y="156522"/>
                  </a:lnTo>
                  <a:lnTo>
                    <a:pt x="6673" y="147626"/>
                  </a:lnTo>
                  <a:cubicBezTo>
                    <a:pt x="155692" y="5278"/>
                    <a:pt x="382559" y="-43654"/>
                    <a:pt x="582735" y="43089"/>
                  </a:cubicBezTo>
                  <a:cubicBezTo>
                    <a:pt x="851860" y="158746"/>
                    <a:pt x="976414" y="470131"/>
                    <a:pt x="860757" y="739257"/>
                  </a:cubicBezTo>
                  <a:lnTo>
                    <a:pt x="860757" y="739257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4" name="任意多边形: 形状 18"/>
            <p:cNvSpPr/>
            <p:nvPr/>
          </p:nvSpPr>
          <p:spPr>
            <a:xfrm>
              <a:off x="4076305" y="2363312"/>
              <a:ext cx="885292" cy="778767"/>
            </a:xfrm>
            <a:custGeom>
              <a:avLst/>
              <a:gdLst>
                <a:gd name="connsiteX0" fmla="*/ 15569 w 885292"/>
                <a:gd name="connsiteY0" fmla="*/ 124859 h 778767"/>
                <a:gd name="connsiteX1" fmla="*/ 0 w 885292"/>
                <a:gd name="connsiteY1" fmla="*/ 140429 h 778767"/>
                <a:gd name="connsiteX2" fmla="*/ 4448 w 885292"/>
                <a:gd name="connsiteY2" fmla="*/ 138204 h 778767"/>
                <a:gd name="connsiteX3" fmla="*/ 676150 w 885292"/>
                <a:gd name="connsiteY3" fmla="*/ 336156 h 778767"/>
                <a:gd name="connsiteX4" fmla="*/ 820722 w 885292"/>
                <a:gd name="connsiteY4" fmla="*/ 676456 h 778767"/>
                <a:gd name="connsiteX5" fmla="*/ 820722 w 885292"/>
                <a:gd name="connsiteY5" fmla="*/ 778768 h 778767"/>
                <a:gd name="connsiteX6" fmla="*/ 827394 w 885292"/>
                <a:gd name="connsiteY6" fmla="*/ 769871 h 778767"/>
                <a:gd name="connsiteX7" fmla="*/ 760669 w 885292"/>
                <a:gd name="connsiteY7" fmla="*/ 189361 h 778767"/>
                <a:gd name="connsiteX8" fmla="*/ 15569 w 885292"/>
                <a:gd name="connsiteY8" fmla="*/ 124859 h 778767"/>
                <a:gd name="connsiteX9" fmla="*/ 15569 w 885292"/>
                <a:gd name="connsiteY9" fmla="*/ 124859 h 77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292" h="778767">
                  <a:moveTo>
                    <a:pt x="15569" y="124859"/>
                  </a:moveTo>
                  <a:lnTo>
                    <a:pt x="0" y="140429"/>
                  </a:lnTo>
                  <a:lnTo>
                    <a:pt x="4448" y="138204"/>
                  </a:lnTo>
                  <a:cubicBezTo>
                    <a:pt x="240211" y="67031"/>
                    <a:pt x="507113" y="135980"/>
                    <a:pt x="676150" y="336156"/>
                  </a:cubicBezTo>
                  <a:cubicBezTo>
                    <a:pt x="760669" y="436244"/>
                    <a:pt x="807377" y="556350"/>
                    <a:pt x="820722" y="676456"/>
                  </a:cubicBezTo>
                  <a:lnTo>
                    <a:pt x="820722" y="778768"/>
                  </a:lnTo>
                  <a:lnTo>
                    <a:pt x="827394" y="769871"/>
                  </a:lnTo>
                  <a:cubicBezTo>
                    <a:pt x="920810" y="585264"/>
                    <a:pt x="903016" y="356174"/>
                    <a:pt x="760669" y="189361"/>
                  </a:cubicBezTo>
                  <a:cubicBezTo>
                    <a:pt x="576062" y="-35281"/>
                    <a:pt x="240211" y="-64196"/>
                    <a:pt x="15569" y="124859"/>
                  </a:cubicBezTo>
                  <a:lnTo>
                    <a:pt x="15569" y="12485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任意多边形: 形状 19"/>
            <p:cNvSpPr/>
            <p:nvPr/>
          </p:nvSpPr>
          <p:spPr>
            <a:xfrm>
              <a:off x="4067409" y="2070572"/>
              <a:ext cx="1043139" cy="455411"/>
            </a:xfrm>
            <a:custGeom>
              <a:avLst/>
              <a:gdLst>
                <a:gd name="connsiteX0" fmla="*/ 2224 w 1043139"/>
                <a:gd name="connsiteY0" fmla="*/ 433169 h 455411"/>
                <a:gd name="connsiteX1" fmla="*/ 0 w 1043139"/>
                <a:gd name="connsiteY1" fmla="*/ 455411 h 455411"/>
                <a:gd name="connsiteX2" fmla="*/ 2224 w 1043139"/>
                <a:gd name="connsiteY2" fmla="*/ 450963 h 455411"/>
                <a:gd name="connsiteX3" fmla="*/ 649460 w 1043139"/>
                <a:gd name="connsiteY3" fmla="*/ 179613 h 455411"/>
                <a:gd name="connsiteX4" fmla="*/ 978638 w 1043139"/>
                <a:gd name="connsiteY4" fmla="*/ 350875 h 455411"/>
                <a:gd name="connsiteX5" fmla="*/ 1043139 w 1043139"/>
                <a:gd name="connsiteY5" fmla="*/ 428721 h 455411"/>
                <a:gd name="connsiteX6" fmla="*/ 1040915 w 1043139"/>
                <a:gd name="connsiteY6" fmla="*/ 417600 h 455411"/>
                <a:gd name="connsiteX7" fmla="*/ 620546 w 1043139"/>
                <a:gd name="connsiteY7" fmla="*/ 8351 h 455411"/>
                <a:gd name="connsiteX8" fmla="*/ 2224 w 1043139"/>
                <a:gd name="connsiteY8" fmla="*/ 433169 h 455411"/>
                <a:gd name="connsiteX9" fmla="*/ 2224 w 1043139"/>
                <a:gd name="connsiteY9" fmla="*/ 433169 h 45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3139" h="455411">
                  <a:moveTo>
                    <a:pt x="2224" y="433169"/>
                  </a:moveTo>
                  <a:lnTo>
                    <a:pt x="0" y="455411"/>
                  </a:lnTo>
                  <a:lnTo>
                    <a:pt x="2224" y="450963"/>
                  </a:lnTo>
                  <a:cubicBezTo>
                    <a:pt x="140123" y="246338"/>
                    <a:pt x="391455" y="130681"/>
                    <a:pt x="649460" y="179613"/>
                  </a:cubicBezTo>
                  <a:cubicBezTo>
                    <a:pt x="778462" y="204079"/>
                    <a:pt x="891895" y="266356"/>
                    <a:pt x="978638" y="350875"/>
                  </a:cubicBezTo>
                  <a:lnTo>
                    <a:pt x="1043139" y="428721"/>
                  </a:lnTo>
                  <a:lnTo>
                    <a:pt x="1040915" y="417600"/>
                  </a:lnTo>
                  <a:cubicBezTo>
                    <a:pt x="996432" y="215200"/>
                    <a:pt x="836291" y="50611"/>
                    <a:pt x="620546" y="8351"/>
                  </a:cubicBezTo>
                  <a:cubicBezTo>
                    <a:pt x="335851" y="-42805"/>
                    <a:pt x="57829" y="146250"/>
                    <a:pt x="2224" y="433169"/>
                  </a:cubicBezTo>
                  <a:lnTo>
                    <a:pt x="2224" y="43316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6" name="任意多边形: 形状 20"/>
            <p:cNvSpPr/>
            <p:nvPr/>
          </p:nvSpPr>
          <p:spPr>
            <a:xfrm>
              <a:off x="4025149" y="2446865"/>
              <a:ext cx="408244" cy="637386"/>
            </a:xfrm>
            <a:custGeom>
              <a:avLst/>
              <a:gdLst>
                <a:gd name="connsiteX0" fmla="*/ 13345 w 408244"/>
                <a:gd name="connsiteY0" fmla="*/ 3496 h 637386"/>
                <a:gd name="connsiteX1" fmla="*/ 0 w 408244"/>
                <a:gd name="connsiteY1" fmla="*/ 7944 h 637386"/>
                <a:gd name="connsiteX2" fmla="*/ 2224 w 408244"/>
                <a:gd name="connsiteY2" fmla="*/ 7944 h 637386"/>
                <a:gd name="connsiteX3" fmla="*/ 304712 w 408244"/>
                <a:gd name="connsiteY3" fmla="*/ 346019 h 637386"/>
                <a:gd name="connsiteX4" fmla="*/ 269126 w 408244"/>
                <a:gd name="connsiteY4" fmla="*/ 581782 h 637386"/>
                <a:gd name="connsiteX5" fmla="*/ 235763 w 408244"/>
                <a:gd name="connsiteY5" fmla="*/ 637387 h 637386"/>
                <a:gd name="connsiteX6" fmla="*/ 242435 w 408244"/>
                <a:gd name="connsiteY6" fmla="*/ 635162 h 637386"/>
                <a:gd name="connsiteX7" fmla="*/ 404800 w 408244"/>
                <a:gd name="connsiteY7" fmla="*/ 292639 h 637386"/>
                <a:gd name="connsiteX8" fmla="*/ 13345 w 408244"/>
                <a:gd name="connsiteY8" fmla="*/ 3496 h 637386"/>
                <a:gd name="connsiteX9" fmla="*/ 13345 w 408244"/>
                <a:gd name="connsiteY9" fmla="*/ 3496 h 63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44" h="637386">
                  <a:moveTo>
                    <a:pt x="13345" y="3496"/>
                  </a:moveTo>
                  <a:lnTo>
                    <a:pt x="0" y="7944"/>
                  </a:lnTo>
                  <a:lnTo>
                    <a:pt x="2224" y="7944"/>
                  </a:lnTo>
                  <a:cubicBezTo>
                    <a:pt x="157917" y="47979"/>
                    <a:pt x="280246" y="176982"/>
                    <a:pt x="304712" y="346019"/>
                  </a:cubicBezTo>
                  <a:cubicBezTo>
                    <a:pt x="318057" y="430538"/>
                    <a:pt x="302488" y="512833"/>
                    <a:pt x="269126" y="581782"/>
                  </a:cubicBezTo>
                  <a:lnTo>
                    <a:pt x="235763" y="637387"/>
                  </a:lnTo>
                  <a:lnTo>
                    <a:pt x="242435" y="635162"/>
                  </a:lnTo>
                  <a:cubicBezTo>
                    <a:pt x="355869" y="566213"/>
                    <a:pt x="424818" y="432762"/>
                    <a:pt x="404800" y="292639"/>
                  </a:cubicBezTo>
                  <a:cubicBezTo>
                    <a:pt x="375886" y="105808"/>
                    <a:pt x="200176" y="-23194"/>
                    <a:pt x="13345" y="3496"/>
                  </a:cubicBezTo>
                  <a:lnTo>
                    <a:pt x="13345" y="3496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7" name="任意多边形: 形状 21"/>
            <p:cNvSpPr/>
            <p:nvPr/>
          </p:nvSpPr>
          <p:spPr>
            <a:xfrm>
              <a:off x="3467940" y="2342545"/>
              <a:ext cx="648401" cy="381389"/>
            </a:xfrm>
            <a:custGeom>
              <a:avLst/>
              <a:gdLst>
                <a:gd name="connsiteX0" fmla="*/ 1165 w 648401"/>
                <a:gd name="connsiteY0" fmla="*/ 368044 h 381389"/>
                <a:gd name="connsiteX1" fmla="*/ 3389 w 648401"/>
                <a:gd name="connsiteY1" fmla="*/ 381389 h 381389"/>
                <a:gd name="connsiteX2" fmla="*/ 3389 w 648401"/>
                <a:gd name="connsiteY2" fmla="*/ 379165 h 381389"/>
                <a:gd name="connsiteX3" fmla="*/ 361482 w 648401"/>
                <a:gd name="connsiteY3" fmla="*/ 101143 h 381389"/>
                <a:gd name="connsiteX4" fmla="*/ 595021 w 648401"/>
                <a:gd name="connsiteY4" fmla="*/ 154523 h 381389"/>
                <a:gd name="connsiteX5" fmla="*/ 648401 w 648401"/>
                <a:gd name="connsiteY5" fmla="*/ 192334 h 381389"/>
                <a:gd name="connsiteX6" fmla="*/ 646177 w 648401"/>
                <a:gd name="connsiteY6" fmla="*/ 185662 h 381389"/>
                <a:gd name="connsiteX7" fmla="*/ 314774 w 648401"/>
                <a:gd name="connsiteY7" fmla="*/ 1055 h 381389"/>
                <a:gd name="connsiteX8" fmla="*/ 1165 w 648401"/>
                <a:gd name="connsiteY8" fmla="*/ 368044 h 381389"/>
                <a:gd name="connsiteX9" fmla="*/ 1165 w 648401"/>
                <a:gd name="connsiteY9" fmla="*/ 368044 h 38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401" h="381389">
                  <a:moveTo>
                    <a:pt x="1165" y="368044"/>
                  </a:moveTo>
                  <a:lnTo>
                    <a:pt x="3389" y="381389"/>
                  </a:lnTo>
                  <a:lnTo>
                    <a:pt x="3389" y="379165"/>
                  </a:lnTo>
                  <a:cubicBezTo>
                    <a:pt x="54546" y="227921"/>
                    <a:pt x="192445" y="114488"/>
                    <a:pt x="361482" y="101143"/>
                  </a:cubicBezTo>
                  <a:cubicBezTo>
                    <a:pt x="446001" y="94470"/>
                    <a:pt x="526071" y="114488"/>
                    <a:pt x="595021" y="154523"/>
                  </a:cubicBezTo>
                  <a:lnTo>
                    <a:pt x="648401" y="192334"/>
                  </a:lnTo>
                  <a:lnTo>
                    <a:pt x="646177" y="185662"/>
                  </a:lnTo>
                  <a:cubicBezTo>
                    <a:pt x="586124" y="67780"/>
                    <a:pt x="457122" y="-10066"/>
                    <a:pt x="314774" y="1055"/>
                  </a:cubicBezTo>
                  <a:cubicBezTo>
                    <a:pt x="127943" y="16624"/>
                    <a:pt x="-14404" y="181213"/>
                    <a:pt x="1165" y="368044"/>
                  </a:cubicBezTo>
                  <a:lnTo>
                    <a:pt x="1165" y="368044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任意多边形: 形状 22"/>
            <p:cNvSpPr/>
            <p:nvPr/>
          </p:nvSpPr>
          <p:spPr>
            <a:xfrm rot="20393758">
              <a:off x="3889475" y="1771987"/>
              <a:ext cx="417916" cy="631914"/>
            </a:xfrm>
            <a:custGeom>
              <a:avLst/>
              <a:gdLst>
                <a:gd name="connsiteX0" fmla="*/ 269126 w 417916"/>
                <a:gd name="connsiteY0" fmla="*/ 6673 h 631914"/>
                <a:gd name="connsiteX1" fmla="*/ 255780 w 417916"/>
                <a:gd name="connsiteY1" fmla="*/ 0 h 631914"/>
                <a:gd name="connsiteX2" fmla="*/ 258005 w 417916"/>
                <a:gd name="connsiteY2" fmla="*/ 2224 h 631914"/>
                <a:gd name="connsiteX3" fmla="*/ 249108 w 417916"/>
                <a:gd name="connsiteY3" fmla="*/ 455956 h 631914"/>
                <a:gd name="connsiteX4" fmla="*/ 60053 w 417916"/>
                <a:gd name="connsiteY4" fmla="*/ 604976 h 631914"/>
                <a:gd name="connsiteX5" fmla="*/ 0 w 417916"/>
                <a:gd name="connsiteY5" fmla="*/ 622770 h 631914"/>
                <a:gd name="connsiteX6" fmla="*/ 6673 w 417916"/>
                <a:gd name="connsiteY6" fmla="*/ 624994 h 631914"/>
                <a:gd name="connsiteX7" fmla="*/ 358093 w 417916"/>
                <a:gd name="connsiteY7" fmla="*/ 482647 h 631914"/>
                <a:gd name="connsiteX8" fmla="*/ 269126 w 417916"/>
                <a:gd name="connsiteY8" fmla="*/ 6673 h 631914"/>
                <a:gd name="connsiteX9" fmla="*/ 269126 w 417916"/>
                <a:gd name="connsiteY9" fmla="*/ 6673 h 63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916" h="631914">
                  <a:moveTo>
                    <a:pt x="269126" y="6673"/>
                  </a:moveTo>
                  <a:lnTo>
                    <a:pt x="255780" y="0"/>
                  </a:lnTo>
                  <a:lnTo>
                    <a:pt x="258005" y="2224"/>
                  </a:lnTo>
                  <a:cubicBezTo>
                    <a:pt x="344748" y="137899"/>
                    <a:pt x="346972" y="315833"/>
                    <a:pt x="249108" y="455956"/>
                  </a:cubicBezTo>
                  <a:cubicBezTo>
                    <a:pt x="200176" y="524906"/>
                    <a:pt x="135675" y="576062"/>
                    <a:pt x="60053" y="604976"/>
                  </a:cubicBezTo>
                  <a:lnTo>
                    <a:pt x="0" y="622770"/>
                  </a:lnTo>
                  <a:lnTo>
                    <a:pt x="6673" y="624994"/>
                  </a:lnTo>
                  <a:cubicBezTo>
                    <a:pt x="137899" y="651684"/>
                    <a:pt x="278022" y="600528"/>
                    <a:pt x="358093" y="482647"/>
                  </a:cubicBezTo>
                  <a:cubicBezTo>
                    <a:pt x="464853" y="326954"/>
                    <a:pt x="424818" y="113433"/>
                    <a:pt x="269126" y="6673"/>
                  </a:cubicBezTo>
                  <a:lnTo>
                    <a:pt x="269126" y="6673"/>
                  </a:lnTo>
                  <a:close/>
                </a:path>
              </a:pathLst>
            </a:custGeom>
            <a:solidFill>
              <a:srgbClr val="58A821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9" name="任意多边形: 形状 23"/>
            <p:cNvSpPr/>
            <p:nvPr/>
          </p:nvSpPr>
          <p:spPr>
            <a:xfrm>
              <a:off x="3920032" y="2483723"/>
              <a:ext cx="269706" cy="2328714"/>
            </a:xfrm>
            <a:custGeom>
              <a:avLst/>
              <a:gdLst>
                <a:gd name="connsiteX0" fmla="*/ 116238 w 269706"/>
                <a:gd name="connsiteY0" fmla="*/ 0 h 2328714"/>
                <a:gd name="connsiteX1" fmla="*/ 207430 w 269706"/>
                <a:gd name="connsiteY1" fmla="*/ 13345 h 2328714"/>
                <a:gd name="connsiteX2" fmla="*/ 269706 w 269706"/>
                <a:gd name="connsiteY2" fmla="*/ 2328714 h 2328714"/>
                <a:gd name="connsiteX3" fmla="*/ 107341 w 269706"/>
                <a:gd name="connsiteY3" fmla="*/ 2328714 h 2328714"/>
                <a:gd name="connsiteX4" fmla="*/ 116238 w 269706"/>
                <a:gd name="connsiteY4" fmla="*/ 0 h 2328714"/>
                <a:gd name="connsiteX5" fmla="*/ 116238 w 269706"/>
                <a:gd name="connsiteY5" fmla="*/ 0 h 232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706" h="2328714">
                  <a:moveTo>
                    <a:pt x="116238" y="0"/>
                  </a:moveTo>
                  <a:lnTo>
                    <a:pt x="207430" y="13345"/>
                  </a:lnTo>
                  <a:cubicBezTo>
                    <a:pt x="105117" y="845188"/>
                    <a:pt x="87324" y="1745980"/>
                    <a:pt x="269706" y="2328714"/>
                  </a:cubicBezTo>
                  <a:lnTo>
                    <a:pt x="107341" y="2328714"/>
                  </a:lnTo>
                  <a:cubicBezTo>
                    <a:pt x="-37230" y="1632547"/>
                    <a:pt x="-37230" y="809601"/>
                    <a:pt x="116238" y="0"/>
                  </a:cubicBezTo>
                  <a:lnTo>
                    <a:pt x="116238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0" name="任意多边形: 形状 24"/>
            <p:cNvSpPr/>
            <p:nvPr/>
          </p:nvSpPr>
          <p:spPr>
            <a:xfrm>
              <a:off x="3517664" y="2999364"/>
              <a:ext cx="678747" cy="385151"/>
            </a:xfrm>
            <a:custGeom>
              <a:avLst/>
              <a:gdLst>
                <a:gd name="connsiteX0" fmla="*/ 373 w 678747"/>
                <a:gd name="connsiteY0" fmla="*/ 369582 h 385151"/>
                <a:gd name="connsiteX1" fmla="*/ 2597 w 678747"/>
                <a:gd name="connsiteY1" fmla="*/ 385151 h 385151"/>
                <a:gd name="connsiteX2" fmla="*/ 2597 w 678747"/>
                <a:gd name="connsiteY2" fmla="*/ 382927 h 385151"/>
                <a:gd name="connsiteX3" fmla="*/ 382932 w 678747"/>
                <a:gd name="connsiteY3" fmla="*/ 107129 h 385151"/>
                <a:gd name="connsiteX4" fmla="*/ 623143 w 678747"/>
                <a:gd name="connsiteY4" fmla="*/ 169406 h 385151"/>
                <a:gd name="connsiteX5" fmla="*/ 678747 w 678747"/>
                <a:gd name="connsiteY5" fmla="*/ 209441 h 385151"/>
                <a:gd name="connsiteX6" fmla="*/ 676523 w 678747"/>
                <a:gd name="connsiteY6" fmla="*/ 202769 h 385151"/>
                <a:gd name="connsiteX7" fmla="*/ 340672 w 678747"/>
                <a:gd name="connsiteY7" fmla="*/ 369 h 385151"/>
                <a:gd name="connsiteX8" fmla="*/ 373 w 678747"/>
                <a:gd name="connsiteY8" fmla="*/ 369582 h 385151"/>
                <a:gd name="connsiteX9" fmla="*/ 373 w 678747"/>
                <a:gd name="connsiteY9" fmla="*/ 369582 h 38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747" h="385151">
                  <a:moveTo>
                    <a:pt x="373" y="369582"/>
                  </a:moveTo>
                  <a:lnTo>
                    <a:pt x="2597" y="385151"/>
                  </a:lnTo>
                  <a:lnTo>
                    <a:pt x="2597" y="382927"/>
                  </a:lnTo>
                  <a:cubicBezTo>
                    <a:pt x="60426" y="229459"/>
                    <a:pt x="207222" y="116026"/>
                    <a:pt x="382932" y="107129"/>
                  </a:cubicBezTo>
                  <a:cubicBezTo>
                    <a:pt x="469675" y="102681"/>
                    <a:pt x="554194" y="127147"/>
                    <a:pt x="623143" y="169406"/>
                  </a:cubicBezTo>
                  <a:lnTo>
                    <a:pt x="678747" y="209441"/>
                  </a:lnTo>
                  <a:lnTo>
                    <a:pt x="676523" y="202769"/>
                  </a:lnTo>
                  <a:cubicBezTo>
                    <a:pt x="616471" y="78215"/>
                    <a:pt x="487468" y="-6304"/>
                    <a:pt x="340672" y="369"/>
                  </a:cubicBezTo>
                  <a:cubicBezTo>
                    <a:pt x="142721" y="9265"/>
                    <a:pt x="-8524" y="173855"/>
                    <a:pt x="373" y="369582"/>
                  </a:cubicBezTo>
                  <a:lnTo>
                    <a:pt x="373" y="369582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任意多边形: 形状 25"/>
            <p:cNvSpPr/>
            <p:nvPr/>
          </p:nvSpPr>
          <p:spPr>
            <a:xfrm>
              <a:off x="3427413" y="2798301"/>
              <a:ext cx="513217" cy="599559"/>
            </a:xfrm>
            <a:custGeom>
              <a:avLst/>
              <a:gdLst>
                <a:gd name="connsiteX0" fmla="*/ 90623 w 513217"/>
                <a:gd name="connsiteY0" fmla="*/ 588439 h 599559"/>
                <a:gd name="connsiteX1" fmla="*/ 101744 w 513217"/>
                <a:gd name="connsiteY1" fmla="*/ 599559 h 599559"/>
                <a:gd name="connsiteX2" fmla="*/ 99520 w 513217"/>
                <a:gd name="connsiteY2" fmla="*/ 597335 h 599559"/>
                <a:gd name="connsiteX3" fmla="*/ 219626 w 513217"/>
                <a:gd name="connsiteY3" fmla="*/ 145827 h 599559"/>
                <a:gd name="connsiteX4" fmla="*/ 444268 w 513217"/>
                <a:gd name="connsiteY4" fmla="*/ 41291 h 599559"/>
                <a:gd name="connsiteX5" fmla="*/ 513217 w 513217"/>
                <a:gd name="connsiteY5" fmla="*/ 39067 h 599559"/>
                <a:gd name="connsiteX6" fmla="*/ 506545 w 513217"/>
                <a:gd name="connsiteY6" fmla="*/ 34618 h 599559"/>
                <a:gd name="connsiteX7" fmla="*/ 117314 w 513217"/>
                <a:gd name="connsiteY7" fmla="*/ 90223 h 599559"/>
                <a:gd name="connsiteX8" fmla="*/ 90623 w 513217"/>
                <a:gd name="connsiteY8" fmla="*/ 588439 h 599559"/>
                <a:gd name="connsiteX9" fmla="*/ 90623 w 513217"/>
                <a:gd name="connsiteY9" fmla="*/ 588439 h 59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17" h="599559">
                  <a:moveTo>
                    <a:pt x="90623" y="588439"/>
                  </a:moveTo>
                  <a:lnTo>
                    <a:pt x="101744" y="599559"/>
                  </a:lnTo>
                  <a:lnTo>
                    <a:pt x="99520" y="597335"/>
                  </a:lnTo>
                  <a:cubicBezTo>
                    <a:pt x="46140" y="441643"/>
                    <a:pt x="88399" y="261484"/>
                    <a:pt x="219626" y="145827"/>
                  </a:cubicBezTo>
                  <a:cubicBezTo>
                    <a:pt x="284127" y="87998"/>
                    <a:pt x="364197" y="52412"/>
                    <a:pt x="444268" y="41291"/>
                  </a:cubicBezTo>
                  <a:lnTo>
                    <a:pt x="513217" y="39067"/>
                  </a:lnTo>
                  <a:lnTo>
                    <a:pt x="506545" y="34618"/>
                  </a:lnTo>
                  <a:cubicBezTo>
                    <a:pt x="381991" y="-25435"/>
                    <a:pt x="228522" y="-7641"/>
                    <a:pt x="117314" y="90223"/>
                  </a:cubicBezTo>
                  <a:cubicBezTo>
                    <a:pt x="-27258" y="219225"/>
                    <a:pt x="-40603" y="443867"/>
                    <a:pt x="90623" y="588439"/>
                  </a:cubicBezTo>
                  <a:lnTo>
                    <a:pt x="90623" y="58843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3" name="任意多边形: 形状 26"/>
            <p:cNvSpPr/>
            <p:nvPr/>
          </p:nvSpPr>
          <p:spPr>
            <a:xfrm>
              <a:off x="3001767" y="3335537"/>
              <a:ext cx="498476" cy="611695"/>
            </a:xfrm>
            <a:custGeom>
              <a:avLst/>
              <a:gdLst>
                <a:gd name="connsiteX0" fmla="*/ 485131 w 498476"/>
                <a:gd name="connsiteY0" fmla="*/ 24513 h 611695"/>
                <a:gd name="connsiteX1" fmla="*/ 498476 w 498476"/>
                <a:gd name="connsiteY1" fmla="*/ 31185 h 611695"/>
                <a:gd name="connsiteX2" fmla="*/ 494028 w 498476"/>
                <a:gd name="connsiteY2" fmla="*/ 31185 h 611695"/>
                <a:gd name="connsiteX3" fmla="*/ 109245 w 498476"/>
                <a:gd name="connsiteY3" fmla="*/ 300311 h 611695"/>
                <a:gd name="connsiteX4" fmla="*/ 89227 w 498476"/>
                <a:gd name="connsiteY4" fmla="*/ 547195 h 611695"/>
                <a:gd name="connsiteX5" fmla="*/ 111469 w 498476"/>
                <a:gd name="connsiteY5" fmla="*/ 611696 h 611695"/>
                <a:gd name="connsiteX6" fmla="*/ 107021 w 498476"/>
                <a:gd name="connsiteY6" fmla="*/ 607248 h 611695"/>
                <a:gd name="connsiteX7" fmla="*/ 24726 w 498476"/>
                <a:gd name="connsiteY7" fmla="*/ 224689 h 611695"/>
                <a:gd name="connsiteX8" fmla="*/ 485131 w 498476"/>
                <a:gd name="connsiteY8" fmla="*/ 24513 h 611695"/>
                <a:gd name="connsiteX9" fmla="*/ 485131 w 498476"/>
                <a:gd name="connsiteY9" fmla="*/ 24513 h 61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476" h="611695">
                  <a:moveTo>
                    <a:pt x="485131" y="24513"/>
                  </a:moveTo>
                  <a:lnTo>
                    <a:pt x="498476" y="31185"/>
                  </a:lnTo>
                  <a:lnTo>
                    <a:pt x="494028" y="31185"/>
                  </a:lnTo>
                  <a:cubicBezTo>
                    <a:pt x="329439" y="35634"/>
                    <a:pt x="173746" y="135722"/>
                    <a:pt x="109245" y="300311"/>
                  </a:cubicBezTo>
                  <a:cubicBezTo>
                    <a:pt x="78107" y="382606"/>
                    <a:pt x="71434" y="467124"/>
                    <a:pt x="89227" y="547195"/>
                  </a:cubicBezTo>
                  <a:lnTo>
                    <a:pt x="111469" y="611696"/>
                  </a:lnTo>
                  <a:lnTo>
                    <a:pt x="107021" y="607248"/>
                  </a:lnTo>
                  <a:cubicBezTo>
                    <a:pt x="6933" y="509384"/>
                    <a:pt x="-28654" y="360364"/>
                    <a:pt x="24726" y="224689"/>
                  </a:cubicBezTo>
                  <a:cubicBezTo>
                    <a:pt x="95900" y="42306"/>
                    <a:pt x="302749" y="-46661"/>
                    <a:pt x="485131" y="24513"/>
                  </a:cubicBezTo>
                  <a:lnTo>
                    <a:pt x="485131" y="2451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4" name="任意多边形: 形状 27"/>
            <p:cNvSpPr/>
            <p:nvPr/>
          </p:nvSpPr>
          <p:spPr>
            <a:xfrm>
              <a:off x="2839660" y="3185603"/>
              <a:ext cx="671703" cy="399088"/>
            </a:xfrm>
            <a:custGeom>
              <a:avLst/>
              <a:gdLst>
                <a:gd name="connsiteX0" fmla="*/ 665031 w 671703"/>
                <a:gd name="connsiteY0" fmla="*/ 181119 h 399088"/>
                <a:gd name="connsiteX1" fmla="*/ 671704 w 671703"/>
                <a:gd name="connsiteY1" fmla="*/ 194465 h 399088"/>
                <a:gd name="connsiteX2" fmla="*/ 667256 w 671703"/>
                <a:gd name="connsiteY2" fmla="*/ 192240 h 399088"/>
                <a:gd name="connsiteX3" fmla="*/ 200178 w 671703"/>
                <a:gd name="connsiteY3" fmla="*/ 156653 h 399088"/>
                <a:gd name="connsiteX4" fmla="*/ 28917 w 671703"/>
                <a:gd name="connsiteY4" fmla="*/ 334588 h 399088"/>
                <a:gd name="connsiteX5" fmla="*/ 4451 w 671703"/>
                <a:gd name="connsiteY5" fmla="*/ 399089 h 399088"/>
                <a:gd name="connsiteX6" fmla="*/ 2226 w 671703"/>
                <a:gd name="connsiteY6" fmla="*/ 392416 h 399088"/>
                <a:gd name="connsiteX7" fmla="*/ 182385 w 671703"/>
                <a:gd name="connsiteY7" fmla="*/ 45445 h 399088"/>
                <a:gd name="connsiteX8" fmla="*/ 665031 w 671703"/>
                <a:gd name="connsiteY8" fmla="*/ 181119 h 399088"/>
                <a:gd name="connsiteX9" fmla="*/ 665031 w 671703"/>
                <a:gd name="connsiteY9" fmla="*/ 181119 h 39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703" h="399088">
                  <a:moveTo>
                    <a:pt x="665031" y="181119"/>
                  </a:moveTo>
                  <a:lnTo>
                    <a:pt x="671704" y="194465"/>
                  </a:lnTo>
                  <a:lnTo>
                    <a:pt x="667256" y="192240"/>
                  </a:lnTo>
                  <a:cubicBezTo>
                    <a:pt x="536029" y="92152"/>
                    <a:pt x="353647" y="72135"/>
                    <a:pt x="200178" y="156653"/>
                  </a:cubicBezTo>
                  <a:cubicBezTo>
                    <a:pt x="124556" y="198913"/>
                    <a:pt x="64503" y="263414"/>
                    <a:pt x="28917" y="334588"/>
                  </a:cubicBezTo>
                  <a:lnTo>
                    <a:pt x="4451" y="399089"/>
                  </a:lnTo>
                  <a:lnTo>
                    <a:pt x="2226" y="392416"/>
                  </a:lnTo>
                  <a:cubicBezTo>
                    <a:pt x="-13343" y="254517"/>
                    <a:pt x="53382" y="116618"/>
                    <a:pt x="182385" y="45445"/>
                  </a:cubicBezTo>
                  <a:cubicBezTo>
                    <a:pt x="351422" y="-50195"/>
                    <a:pt x="569392" y="9858"/>
                    <a:pt x="665031" y="181119"/>
                  </a:cubicBezTo>
                  <a:lnTo>
                    <a:pt x="665031" y="181119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5" name="任意多边形: 形状 28"/>
            <p:cNvSpPr/>
            <p:nvPr/>
          </p:nvSpPr>
          <p:spPr>
            <a:xfrm>
              <a:off x="3323203" y="3324463"/>
              <a:ext cx="199282" cy="451508"/>
            </a:xfrm>
            <a:custGeom>
              <a:avLst/>
              <a:gdLst>
                <a:gd name="connsiteX0" fmla="*/ 190386 w 199282"/>
                <a:gd name="connsiteY0" fmla="*/ 0 h 451508"/>
                <a:gd name="connsiteX1" fmla="*/ 199282 w 199282"/>
                <a:gd name="connsiteY1" fmla="*/ 0 h 451508"/>
                <a:gd name="connsiteX2" fmla="*/ 197058 w 199282"/>
                <a:gd name="connsiteY2" fmla="*/ 2224 h 451508"/>
                <a:gd name="connsiteX3" fmla="*/ 76953 w 199282"/>
                <a:gd name="connsiteY3" fmla="*/ 280246 h 451508"/>
                <a:gd name="connsiteX4" fmla="*/ 150350 w 199282"/>
                <a:gd name="connsiteY4" fmla="*/ 422594 h 451508"/>
                <a:gd name="connsiteX5" fmla="*/ 183713 w 199282"/>
                <a:gd name="connsiteY5" fmla="*/ 451508 h 451508"/>
                <a:gd name="connsiteX6" fmla="*/ 179265 w 199282"/>
                <a:gd name="connsiteY6" fmla="*/ 451508 h 451508"/>
                <a:gd name="connsiteX7" fmla="*/ 3555 w 199282"/>
                <a:gd name="connsiteY7" fmla="*/ 269126 h 451508"/>
                <a:gd name="connsiteX8" fmla="*/ 190386 w 199282"/>
                <a:gd name="connsiteY8" fmla="*/ 0 h 451508"/>
                <a:gd name="connsiteX9" fmla="*/ 190386 w 199282"/>
                <a:gd name="connsiteY9" fmla="*/ 0 h 4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282" h="451508">
                  <a:moveTo>
                    <a:pt x="190386" y="0"/>
                  </a:moveTo>
                  <a:lnTo>
                    <a:pt x="199282" y="0"/>
                  </a:lnTo>
                  <a:lnTo>
                    <a:pt x="197058" y="2224"/>
                  </a:lnTo>
                  <a:cubicBezTo>
                    <a:pt x="108091" y="60053"/>
                    <a:pt x="56935" y="169037"/>
                    <a:pt x="76953" y="280246"/>
                  </a:cubicBezTo>
                  <a:cubicBezTo>
                    <a:pt x="88073" y="335851"/>
                    <a:pt x="112539" y="384783"/>
                    <a:pt x="150350" y="422594"/>
                  </a:cubicBezTo>
                  <a:lnTo>
                    <a:pt x="183713" y="451508"/>
                  </a:lnTo>
                  <a:lnTo>
                    <a:pt x="179265" y="451508"/>
                  </a:lnTo>
                  <a:cubicBezTo>
                    <a:pt x="92522" y="431490"/>
                    <a:pt x="21348" y="362541"/>
                    <a:pt x="3555" y="269126"/>
                  </a:cubicBezTo>
                  <a:cubicBezTo>
                    <a:pt x="-18687" y="142347"/>
                    <a:pt x="65832" y="22242"/>
                    <a:pt x="190386" y="0"/>
                  </a:cubicBezTo>
                  <a:lnTo>
                    <a:pt x="190386" y="0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6" name="任意多边形: 形状 29"/>
            <p:cNvSpPr/>
            <p:nvPr/>
          </p:nvSpPr>
          <p:spPr>
            <a:xfrm>
              <a:off x="3480226" y="3197205"/>
              <a:ext cx="451508" cy="198431"/>
            </a:xfrm>
            <a:custGeom>
              <a:avLst/>
              <a:gdLst>
                <a:gd name="connsiteX0" fmla="*/ 449284 w 451508"/>
                <a:gd name="connsiteY0" fmla="*/ 171741 h 198431"/>
                <a:gd name="connsiteX1" fmla="*/ 451508 w 451508"/>
                <a:gd name="connsiteY1" fmla="*/ 180638 h 198431"/>
                <a:gd name="connsiteX2" fmla="*/ 449284 w 451508"/>
                <a:gd name="connsiteY2" fmla="*/ 180638 h 198431"/>
                <a:gd name="connsiteX3" fmla="*/ 162365 w 451508"/>
                <a:gd name="connsiteY3" fmla="*/ 80550 h 198431"/>
                <a:gd name="connsiteX4" fmla="*/ 24466 w 451508"/>
                <a:gd name="connsiteY4" fmla="*/ 162845 h 198431"/>
                <a:gd name="connsiteX5" fmla="*/ 0 w 451508"/>
                <a:gd name="connsiteY5" fmla="*/ 198431 h 198431"/>
                <a:gd name="connsiteX6" fmla="*/ 0 w 451508"/>
                <a:gd name="connsiteY6" fmla="*/ 193983 h 198431"/>
                <a:gd name="connsiteX7" fmla="*/ 171262 w 451508"/>
                <a:gd name="connsiteY7" fmla="*/ 7152 h 198431"/>
                <a:gd name="connsiteX8" fmla="*/ 449284 w 451508"/>
                <a:gd name="connsiteY8" fmla="*/ 171741 h 198431"/>
                <a:gd name="connsiteX9" fmla="*/ 449284 w 451508"/>
                <a:gd name="connsiteY9" fmla="*/ 171741 h 19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1508" h="198431">
                  <a:moveTo>
                    <a:pt x="449284" y="171741"/>
                  </a:moveTo>
                  <a:lnTo>
                    <a:pt x="451508" y="180638"/>
                  </a:lnTo>
                  <a:lnTo>
                    <a:pt x="449284" y="180638"/>
                  </a:lnTo>
                  <a:cubicBezTo>
                    <a:pt x="384783" y="96119"/>
                    <a:pt x="273574" y="51636"/>
                    <a:pt x="162365" y="80550"/>
                  </a:cubicBezTo>
                  <a:cubicBezTo>
                    <a:pt x="106761" y="93895"/>
                    <a:pt x="60053" y="125033"/>
                    <a:pt x="24466" y="162845"/>
                  </a:cubicBezTo>
                  <a:lnTo>
                    <a:pt x="0" y="198431"/>
                  </a:lnTo>
                  <a:lnTo>
                    <a:pt x="0" y="193983"/>
                  </a:lnTo>
                  <a:cubicBezTo>
                    <a:pt x="13345" y="105016"/>
                    <a:pt x="77846" y="29394"/>
                    <a:pt x="171262" y="7152"/>
                  </a:cubicBezTo>
                  <a:cubicBezTo>
                    <a:pt x="293592" y="-23986"/>
                    <a:pt x="418145" y="49411"/>
                    <a:pt x="449284" y="171741"/>
                  </a:cubicBezTo>
                  <a:lnTo>
                    <a:pt x="449284" y="171741"/>
                  </a:lnTo>
                  <a:close/>
                </a:path>
              </a:pathLst>
            </a:custGeom>
            <a:solidFill>
              <a:srgbClr val="2B8049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7" name="任意多边形: 形状 30"/>
            <p:cNvSpPr/>
            <p:nvPr/>
          </p:nvSpPr>
          <p:spPr>
            <a:xfrm>
              <a:off x="3247688" y="2917438"/>
              <a:ext cx="350418" cy="373396"/>
            </a:xfrm>
            <a:custGeom>
              <a:avLst/>
              <a:gdLst>
                <a:gd name="connsiteX0" fmla="*/ 45706 w 350418"/>
                <a:gd name="connsiteY0" fmla="*/ 6673 h 373396"/>
                <a:gd name="connsiteX1" fmla="*/ 52379 w 350418"/>
                <a:gd name="connsiteY1" fmla="*/ 0 h 373396"/>
                <a:gd name="connsiteX2" fmla="*/ 52379 w 350418"/>
                <a:gd name="connsiteY2" fmla="*/ 2224 h 373396"/>
                <a:gd name="connsiteX3" fmla="*/ 154691 w 350418"/>
                <a:gd name="connsiteY3" fmla="*/ 286919 h 373396"/>
                <a:gd name="connsiteX4" fmla="*/ 305935 w 350418"/>
                <a:gd name="connsiteY4" fmla="*/ 342523 h 373396"/>
                <a:gd name="connsiteX5" fmla="*/ 350419 w 350418"/>
                <a:gd name="connsiteY5" fmla="*/ 340299 h 373396"/>
                <a:gd name="connsiteX6" fmla="*/ 345970 w 350418"/>
                <a:gd name="connsiteY6" fmla="*/ 342523 h 373396"/>
                <a:gd name="connsiteX7" fmla="*/ 92414 w 350418"/>
                <a:gd name="connsiteY7" fmla="*/ 326954 h 373396"/>
                <a:gd name="connsiteX8" fmla="*/ 45706 w 350418"/>
                <a:gd name="connsiteY8" fmla="*/ 6673 h 373396"/>
                <a:gd name="connsiteX9" fmla="*/ 45706 w 350418"/>
                <a:gd name="connsiteY9" fmla="*/ 6673 h 37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418" h="373396">
                  <a:moveTo>
                    <a:pt x="45706" y="6673"/>
                  </a:moveTo>
                  <a:lnTo>
                    <a:pt x="52379" y="0"/>
                  </a:lnTo>
                  <a:lnTo>
                    <a:pt x="52379" y="2224"/>
                  </a:lnTo>
                  <a:cubicBezTo>
                    <a:pt x="25689" y="106761"/>
                    <a:pt x="63500" y="220194"/>
                    <a:pt x="154691" y="286919"/>
                  </a:cubicBezTo>
                  <a:cubicBezTo>
                    <a:pt x="199175" y="320282"/>
                    <a:pt x="252555" y="338075"/>
                    <a:pt x="305935" y="342523"/>
                  </a:cubicBezTo>
                  <a:lnTo>
                    <a:pt x="350419" y="340299"/>
                  </a:lnTo>
                  <a:lnTo>
                    <a:pt x="345970" y="342523"/>
                  </a:lnTo>
                  <a:cubicBezTo>
                    <a:pt x="268124" y="387007"/>
                    <a:pt x="168036" y="384783"/>
                    <a:pt x="92414" y="326954"/>
                  </a:cubicBezTo>
                  <a:cubicBezTo>
                    <a:pt x="-9898" y="251332"/>
                    <a:pt x="-29916" y="108985"/>
                    <a:pt x="45706" y="6673"/>
                  </a:cubicBezTo>
                  <a:lnTo>
                    <a:pt x="45706" y="6673"/>
                  </a:lnTo>
                  <a:close/>
                </a:path>
              </a:pathLst>
            </a:custGeom>
            <a:solidFill>
              <a:srgbClr val="00CC00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8" name="任意多边形: 形状 31"/>
            <p:cNvSpPr/>
            <p:nvPr/>
          </p:nvSpPr>
          <p:spPr>
            <a:xfrm>
              <a:off x="3471329" y="3351153"/>
              <a:ext cx="553820" cy="1499095"/>
            </a:xfrm>
            <a:custGeom>
              <a:avLst/>
              <a:gdLst>
                <a:gd name="connsiteX0" fmla="*/ 53380 w 553820"/>
                <a:gd name="connsiteY0" fmla="*/ 0 h 1499095"/>
                <a:gd name="connsiteX1" fmla="*/ 0 w 553820"/>
                <a:gd name="connsiteY1" fmla="*/ 26690 h 1499095"/>
                <a:gd name="connsiteX2" fmla="*/ 453732 w 553820"/>
                <a:gd name="connsiteY2" fmla="*/ 1499096 h 1499095"/>
                <a:gd name="connsiteX3" fmla="*/ 553820 w 553820"/>
                <a:gd name="connsiteY3" fmla="*/ 1465733 h 1499095"/>
                <a:gd name="connsiteX4" fmla="*/ 53380 w 553820"/>
                <a:gd name="connsiteY4" fmla="*/ 0 h 1499095"/>
                <a:gd name="connsiteX5" fmla="*/ 53380 w 553820"/>
                <a:gd name="connsiteY5" fmla="*/ 0 h 149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820" h="1499095">
                  <a:moveTo>
                    <a:pt x="53380" y="0"/>
                  </a:moveTo>
                  <a:lnTo>
                    <a:pt x="0" y="26690"/>
                  </a:lnTo>
                  <a:cubicBezTo>
                    <a:pt x="240211" y="529354"/>
                    <a:pt x="442611" y="1094295"/>
                    <a:pt x="453732" y="1499096"/>
                  </a:cubicBezTo>
                  <a:lnTo>
                    <a:pt x="553820" y="1465733"/>
                  </a:lnTo>
                  <a:cubicBezTo>
                    <a:pt x="493767" y="996432"/>
                    <a:pt x="322506" y="478198"/>
                    <a:pt x="53380" y="0"/>
                  </a:cubicBezTo>
                  <a:lnTo>
                    <a:pt x="53380" y="0"/>
                  </a:lnTo>
                  <a:close/>
                </a:path>
              </a:pathLst>
            </a:custGeom>
            <a:solidFill>
              <a:srgbClr val="339933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9" name="任意多边形: 形状 32"/>
            <p:cNvSpPr/>
            <p:nvPr/>
          </p:nvSpPr>
          <p:spPr>
            <a:xfrm>
              <a:off x="3651487" y="4532191"/>
              <a:ext cx="869653" cy="471525"/>
            </a:xfrm>
            <a:custGeom>
              <a:avLst/>
              <a:gdLst>
                <a:gd name="connsiteX0" fmla="*/ 31139 w 869653"/>
                <a:gd name="connsiteY0" fmla="*/ 211297 h 471525"/>
                <a:gd name="connsiteX1" fmla="*/ 371438 w 869653"/>
                <a:gd name="connsiteY1" fmla="*/ 0 h 471525"/>
                <a:gd name="connsiteX2" fmla="*/ 778462 w 869653"/>
                <a:gd name="connsiteY2" fmla="*/ 104536 h 471525"/>
                <a:gd name="connsiteX3" fmla="*/ 869654 w 869653"/>
                <a:gd name="connsiteY3" fmla="*/ 320282 h 471525"/>
                <a:gd name="connsiteX4" fmla="*/ 713961 w 869653"/>
                <a:gd name="connsiteY4" fmla="*/ 471526 h 471525"/>
                <a:gd name="connsiteX5" fmla="*/ 0 w 869653"/>
                <a:gd name="connsiteY5" fmla="*/ 471526 h 4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9653" h="471525">
                  <a:moveTo>
                    <a:pt x="31139" y="211297"/>
                  </a:moveTo>
                  <a:lnTo>
                    <a:pt x="371438" y="0"/>
                  </a:lnTo>
                  <a:lnTo>
                    <a:pt x="778462" y="104536"/>
                  </a:lnTo>
                  <a:lnTo>
                    <a:pt x="869654" y="320282"/>
                  </a:lnTo>
                  <a:lnTo>
                    <a:pt x="713961" y="471526"/>
                  </a:lnTo>
                  <a:lnTo>
                    <a:pt x="0" y="471526"/>
                  </a:lnTo>
                  <a:close/>
                </a:path>
              </a:pathLst>
            </a:custGeom>
            <a:solidFill>
              <a:srgbClr val="C75B2B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60" name="任意多边形: 形状 33"/>
            <p:cNvSpPr/>
            <p:nvPr/>
          </p:nvSpPr>
          <p:spPr>
            <a:xfrm>
              <a:off x="4372121" y="4814662"/>
              <a:ext cx="507112" cy="275797"/>
            </a:xfrm>
            <a:custGeom>
              <a:avLst/>
              <a:gdLst>
                <a:gd name="connsiteX0" fmla="*/ 17793 w 507112"/>
                <a:gd name="connsiteY0" fmla="*/ 124554 h 275797"/>
                <a:gd name="connsiteX1" fmla="*/ 215745 w 507112"/>
                <a:gd name="connsiteY1" fmla="*/ 0 h 275797"/>
                <a:gd name="connsiteX2" fmla="*/ 453732 w 507112"/>
                <a:gd name="connsiteY2" fmla="*/ 62277 h 275797"/>
                <a:gd name="connsiteX3" fmla="*/ 507112 w 507112"/>
                <a:gd name="connsiteY3" fmla="*/ 186831 h 275797"/>
                <a:gd name="connsiteX4" fmla="*/ 415921 w 507112"/>
                <a:gd name="connsiteY4" fmla="*/ 275798 h 275797"/>
                <a:gd name="connsiteX5" fmla="*/ 0 w 507112"/>
                <a:gd name="connsiteY5" fmla="*/ 275798 h 27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112" h="275797">
                  <a:moveTo>
                    <a:pt x="17793" y="124554"/>
                  </a:moveTo>
                  <a:lnTo>
                    <a:pt x="215745" y="0"/>
                  </a:lnTo>
                  <a:lnTo>
                    <a:pt x="453732" y="62277"/>
                  </a:lnTo>
                  <a:lnTo>
                    <a:pt x="507112" y="186831"/>
                  </a:lnTo>
                  <a:lnTo>
                    <a:pt x="415921" y="275798"/>
                  </a:lnTo>
                  <a:lnTo>
                    <a:pt x="0" y="275798"/>
                  </a:lnTo>
                  <a:close/>
                </a:path>
              </a:pathLst>
            </a:custGeom>
            <a:solidFill>
              <a:srgbClr val="CC8458"/>
            </a:solidFill>
            <a:ln w="222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710" y="1350010"/>
            <a:ext cx="6858000" cy="38544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4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4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46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0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730"/>
</p:tagLst>
</file>

<file path=ppt/tags/tag50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730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1730"/>
  <p:tag name="KSO_WM_TEMPLATE_THUMBS_INDEX" val="1、2、3、4、5、6、7、8、9、10、11、12、13、14、15"/>
  <p:tag name="KSO_WM_TEMPLATE_SUBCATEGORY" val="0"/>
  <p:tag name="KSO_WM_TEMPLATE_MASTER_TYPE" val="1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4_1*h_f*1_1"/>
  <p:tag name="KSO_WM_TEMPLATE_CATEGORY" val="diagram"/>
  <p:tag name="KSO_WM_TEMPLATE_INDEX" val="20201284"/>
  <p:tag name="KSO_WM_UNIT_LAYERLEVEL" val="1_1"/>
  <p:tag name="KSO_WM_TAG_VERSION" val="1.0"/>
  <p:tag name="KSO_WM_BEAUTIFY_FLAG" val="#wm#"/>
  <p:tag name="KSO_WM_UNIT_PRESET_TEXT" val="两个 USB-A 和一个 USB-C 接口输出，是你的移动充电站。"/>
  <p:tag name="KSO_WM_UNIT_NOCLEAR" val="0"/>
  <p:tag name="KSO_WM_UNIT_VALUE" val="34"/>
  <p:tag name="KSO_WM_UNIT_TYPE" val="h_f"/>
  <p:tag name="KSO_WM_UNIT_INDEX" val="1_1"/>
  <p:tag name="KSO_WM_DIAGRAM_GROUP_CODE" val="ζ1ζ2-1"/>
  <p:tag name="KSO_WM_UNIT_USESOURCEFORMAT_APPLY" val="1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4_1*h_a*1_1"/>
  <p:tag name="KSO_WM_TEMPLATE_CATEGORY" val="diagram"/>
  <p:tag name="KSO_WM_TEMPLATE_INDEX" val="20201284"/>
  <p:tag name="KSO_WM_UNIT_LAYERLEVEL" val="1_1"/>
  <p:tag name="KSO_WM_TAG_VERSION" val="1.0"/>
  <p:tag name="KSO_WM_BEAUTIFY_FLAG" val="#wm#"/>
  <p:tag name="KSO_WM_UNIT_ISCONTENTSTITLE" val="0"/>
  <p:tag name="KSO_WM_UNIT_PRESET_TEXT" val="三个输出接口"/>
  <p:tag name="KSO_WM_UNIT_NOCLEAR" val="0"/>
  <p:tag name="KSO_WM_UNIT_VALUE" val="12"/>
  <p:tag name="KSO_WM_UNIT_TYPE" val="h_a"/>
  <p:tag name="KSO_WM_UNIT_INDEX" val="1_1"/>
  <p:tag name="KSO_WM_DIAGRAM_GROUP_CODE" val="ζ1ζ2-1"/>
  <p:tag name="KSO_WM_UNIT_USESOURCEFORMAT_APPLY" val="1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284_1*a*1"/>
  <p:tag name="KSO_WM_TEMPLATE_CATEGORY" val="diagram"/>
  <p:tag name="KSO_WM_TEMPLATE_INDEX" val="20201284"/>
  <p:tag name="KSO_WM_UNIT_LAYERLEVEL" val="1"/>
  <p:tag name="KSO_WM_TAG_VERSION" val="1.0"/>
  <p:tag name="KSO_WM_BEAUTIFY_FLAG" val="#wm#"/>
  <p:tag name="KSO_WM_UNIT_ISCONTENTSTITLE" val="0"/>
  <p:tag name="KSO_WM_UNIT_PRESET_TEXT" val="小米移动&#13;电源3"/>
  <p:tag name="KSO_WM_UNIT_NOCLEAR" val="0"/>
  <p:tag name="KSO_WM_UNIT_VALUE" val="12"/>
  <p:tag name="KSO_WM_UNIT_TYPE" val="a"/>
  <p:tag name="KSO_WM_UNIT_INDEX" val="1"/>
  <p:tag name="KSO_WM_DIAGRAM_GROUP_CODE" val="ζ1ζ2-1"/>
  <p:tag name="KSO_WM_UNIT_USESOURCEFORMAT_APPLY" val="1"/>
</p:tagLst>
</file>

<file path=ppt/tags/tag516.xml><?xml version="1.0" encoding="utf-8"?>
<p:tagLst xmlns:p="http://schemas.openxmlformats.org/presentationml/2006/main">
  <p:tag name="KSO_WM_SLIDE_ID" val="diagram20201284_1"/>
  <p:tag name="KSO_WM_TEMPLATE_SUBCATEGORY" val="6"/>
  <p:tag name="KSO_WM_SLIDE_TYPE" val="text"/>
  <p:tag name="KSO_WM_SLIDE_SUBTYPE" val="picTxt"/>
  <p:tag name="KSO_WM_SLIDE_ITEM_CNT" val="2"/>
  <p:tag name="KSO_WM_SLIDE_INDEX" val="1"/>
  <p:tag name="KSO_WM_SLIDE_SIZE" val="665.329*332.15"/>
  <p:tag name="KSO_WM_SLIDE_POSITION" val="220.55*98.55"/>
  <p:tag name="KSO_WM_TAG_VERSION" val="1.0"/>
  <p:tag name="KSO_WM_BEAUTIFY_FLAG" val="#wm#"/>
  <p:tag name="KSO_WM_TEMPLATE_CATEGORY" val="diagram"/>
  <p:tag name="KSO_WM_TEMPLATE_INDEX" val="20201284"/>
  <p:tag name="KSO_WM_SLIDE_LAYOUT" val="a_d_h_ζ"/>
  <p:tag name="KSO_WM_SLIDE_LAYOUT_CNT" val="1_1_1_2"/>
  <p:tag name="KSO_WM_DIAGRAM_GROUP_CODE" val="ζ1ζ2-1"/>
  <p:tag name="KSO_WM_SLIDE_DIAGTYPE" val="ζ|ζ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095_1*i*1"/>
  <p:tag name="KSO_WM_TEMPLATE_CATEGORY" val="diagram"/>
  <p:tag name="KSO_WM_TEMPLATE_INDEX" val="20201095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095_1*a*1"/>
  <p:tag name="KSO_WM_TEMPLATE_CATEGORY" val="diagram"/>
  <p:tag name="KSO_WM_TEMPLATE_INDEX" val="20201095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095_1*f*1"/>
  <p:tag name="KSO_WM_TEMPLATE_CATEGORY" val="diagram"/>
  <p:tag name="KSO_WM_TEMPLATE_INDEX" val="20201095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SLIDE_ID" val="diagram20201095_1"/>
  <p:tag name="KSO_WM_TEMPLATE_SUBCATEGORY" val="0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848*394"/>
  <p:tag name="KSO_WM_SLIDE_POSITION" val="64*77"/>
  <p:tag name="KSO_WM_TAG_VERSION" val="1.0"/>
  <p:tag name="KSO_WM_BEAUTIFY_FLAG" val="#wm#"/>
  <p:tag name="KSO_WM_TEMPLATE_CATEGORY" val="diagram"/>
  <p:tag name="KSO_WM_TEMPLATE_INDEX" val="20201095"/>
  <p:tag name="KSO_WM_SLIDE_LAYOUT" val="a_d_f"/>
  <p:tag name="KSO_WM_SLIDE_LAYOUT_CNT" val="1_4_1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i*1_2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12"/>
  <p:tag name="KSO_WM_UNIT_COLOR_SCHEME_SHAPE_ID" val="12"/>
  <p:tag name="KSO_WM_UNIT_COLOR_SCHEME_PARENT_PAGE" val="0_1"/>
  <p:tag name="KSO_WM_UNIT_FOIL_COLOR" val="1"/>
  <p:tag name="KSO_WM_UNIT_DIAGRAM_MODELTYPE" val="stripeEnum"/>
  <p:tag name="KSO_WM_UNIT_SUBTYPE" val="b"/>
  <p:tag name="KSO_WM_UNIT_TYPE" val="l_i"/>
  <p:tag name="KSO_WM_UNIT_INDEX" val="1_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i*1_3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84"/>
  <p:tag name="KSO_WM_UNIT_COLOR_SCHEME_SHAPE_ID" val="84"/>
  <p:tag name="KSO_WM_UNIT_COLOR_SCHEME_PARENT_PAGE" val="0_1"/>
  <p:tag name="KSO_WM_UNIT_FOIL_COLOR" val="1"/>
  <p:tag name="KSO_WM_UNIT_DIAGRAM_MODELTYPE" val="stripeEnum"/>
  <p:tag name="KSO_WM_UNIT_SUBTYPE" val="b"/>
  <p:tag name="KSO_WM_UNIT_TYPE" val="l_i"/>
  <p:tag name="KSO_WM_UNIT_INDEX" val="1_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i*1_1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92"/>
  <p:tag name="KSO_WM_UNIT_COLOR_SCHEME_SHAPE_ID" val="92"/>
  <p:tag name="KSO_WM_UNIT_COLOR_SCHEME_PARENT_PAGE" val="0_1"/>
  <p:tag name="KSO_WM_UNIT_DECOLORIZATION" val="1"/>
  <p:tag name="KSO_WM_UNIT_DIAGRAM_MODELTYPE" val="stripeEnum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524.xml><?xml version="1.0" encoding="utf-8"?>
<p:tagLst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f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1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525.xml><?xml version="1.0" encoding="utf-8"?>
<p:tagLst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0792_3*l_h_a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1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49"/>
  <p:tag name="KSO_WM_UNIT_COLOR_SCHEME_SHAPE_ID" val="49"/>
  <p:tag name="KSO_WM_UNIT_COLOR_SCHEME_PARENT_PAGE" val="0_1"/>
  <p:tag name="KSO_WM_UNIT_DIAGRAM_MODELTYPE" val="stripeEnum"/>
  <p:tag name="KSO_WM_UNIT_SUBTYPE" val="e"/>
  <p:tag name="KSO_WM_UNIT_TYPE" val="l_h_i"/>
  <p:tag name="KSO_WM_UNIT_INDEX" val="1_1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529.xml><?xml version="1.0" encoding="utf-8"?>
<p:tagLst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f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3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0792_3*l_h_a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3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49"/>
  <p:tag name="KSO_WM_UNIT_COLOR_SCHEME_SHAPE_ID" val="49"/>
  <p:tag name="KSO_WM_UNIT_COLOR_SCHEME_PARENT_PAGE" val="0_1"/>
  <p:tag name="KSO_WM_UNIT_DIAGRAM_MODELTYPE" val="stripeEnum"/>
  <p:tag name="KSO_WM_UNIT_SUBTYPE" val="e"/>
  <p:tag name="KSO_WM_UNIT_TYPE" val="l_h_i"/>
  <p:tag name="KSO_WM_UNIT_INDEX" val="1_3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534.xml><?xml version="1.0" encoding="utf-8"?>
<p:tagLst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0792_3*l_h_a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81"/>
  <p:tag name="KSO_WM_UNIT_COLOR_SCHEME_SHAPE_ID" val="81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82"/>
  <p:tag name="KSO_WM_UNIT_COLOR_SCHEME_SHAPE_ID" val="82"/>
  <p:tag name="KSO_WM_UNIT_COLOR_SCHEME_PARENT_PAGE" val="0_1"/>
  <p:tag name="KSO_WM_UNIT_FOIL_COLOR" val="1"/>
  <p:tag name="KSO_WM_UNIT_DIAGRAM_MODELTYPE" val="stripeEnum"/>
  <p:tag name="KSO_WM_UNIT_TYPE" val="l_h_i"/>
  <p:tag name="KSO_WM_UNIT_INDEX" val="1_2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36.xml><?xml version="1.0" encoding="utf-8"?>
<p:tagLst xmlns:p="http://schemas.openxmlformats.org/presentationml/2006/main">
  <p:tag name="KSO_WM_UNIT_TEXT_PART_ID_V2" val="d-5-1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0792_3*l_h_f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。"/>
  <p:tag name="KSO_WM_UNIT_ADJUSTLAYOUT_ID" val="80"/>
  <p:tag name="KSO_WM_UNIT_COLOR_SCHEME_SHAPE_ID" val="8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77"/>
  <p:tag name="KSO_WM_UNIT_COLOR_SCHEME_SHAPE_ID" val="77"/>
  <p:tag name="KSO_WM_UNIT_COLOR_SCHEME_PARENT_PAGE" val="0_1"/>
  <p:tag name="KSO_WM_UNIT_DIAGRAM_MODELTYPE" val="stripeEnum"/>
  <p:tag name="KSO_WM_UNIT_SUBTYPE" val="e"/>
  <p:tag name="KSO_WM_UNIT_TYPE" val="l_h_i"/>
  <p:tag name="KSO_WM_UNIT_INDEX" val="1_2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DIAGRAM_MODELTYPE" val="stripeEnum"/>
  <p:tag name="KSO_WM_UNIT_SUBTYPE" val="d"/>
  <p:tag name="KSO_WM_UNIT_TYPE" val="l_h_i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4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82"/>
  <p:tag name="KSO_WM_UNIT_COLOR_SCHEME_SHAPE_ID" val="82"/>
  <p:tag name="KSO_WM_UNIT_COLOR_SCHEME_PARENT_PAGE" val="0_1"/>
  <p:tag name="KSO_WM_UNIT_FOIL_COLOR" val="1"/>
  <p:tag name="KSO_WM_UNIT_DIAGRAM_MODELTYPE" val="stripeEnum"/>
  <p:tag name="KSO_WM_UNIT_TYPE" val="l_h_i"/>
  <p:tag name="KSO_WM_UNIT_INDEX" val="1_4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TEXT_PART_ID_V2" val="d-5-1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00792_3*l_h_f*1_4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。"/>
  <p:tag name="KSO_WM_UNIT_ADJUSTLAYOUT_ID" val="80"/>
  <p:tag name="KSO_WM_UNIT_COLOR_SCHEME_SHAPE_ID" val="8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541.xml><?xml version="1.0" encoding="utf-8"?>
<p:tagLst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00792_3*l_h_a*1_4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81"/>
  <p:tag name="KSO_WM_UNIT_COLOR_SCHEME_SHAPE_ID" val="81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4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77"/>
  <p:tag name="KSO_WM_UNIT_COLOR_SCHEME_SHAPE_ID" val="77"/>
  <p:tag name="KSO_WM_UNIT_COLOR_SCHEME_PARENT_PAGE" val="0_1"/>
  <p:tag name="KSO_WM_UNIT_DIAGRAM_MODELTYPE" val="stripeEnum"/>
  <p:tag name="KSO_WM_UNIT_SUBTYPE" val="e"/>
  <p:tag name="KSO_WM_UNIT_TYPE" val="l_h_i"/>
  <p:tag name="KSO_WM_UNIT_INDEX" val="1_4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3*l_h_i*1_4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DIAGRAM_MODELTYPE" val="stripeEnum"/>
  <p:tag name="KSO_WM_UNIT_SUBTYPE" val="d"/>
  <p:tag name="KSO_WM_UNIT_TYPE" val="l_h_i"/>
  <p:tag name="KSO_WM_UNIT_INDEX" val="1_4_1"/>
  <p:tag name="KSO_WM_UNIT_TEXT_FILL_FORE_SCHEMECOLOR_INDEX" val="14"/>
  <p:tag name="KSO_WM_UNIT_TEXT_FILL_TYPE" val="1"/>
  <p:tag name="KSO_WM_UNIT_USESOURCEFORMAT_APPLY" val="1"/>
</p:tagLst>
</file>

<file path=ppt/tags/tag544.xml><?xml version="1.0" encoding="utf-8"?>
<p:tagLst xmlns:p="http://schemas.openxmlformats.org/presentationml/2006/main">
  <p:tag name="KSO_WM_SLIDE_ID" val="diagram20200792_3"/>
  <p:tag name="KSO_WM_SLIDE_ITEM_CNT" val="4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00792"/>
  <p:tag name="KSO_WM_SLIDE_LAYOUT" val="l"/>
  <p:tag name="KSO_WM_SLIDE_LAYOUT_CNT" val="1"/>
  <p:tag name="KSO_WM_SLIDE_TYPE" val="text"/>
  <p:tag name="KSO_WM_SLIDE_SUBTYPE" val="pureTxt"/>
  <p:tag name="KSO_WM_SLIDE_SIZE" val="960*540"/>
  <p:tag name="KSO_WM_SLIDE_POSITION" val="0*0"/>
  <p:tag name="KSO_WM_SLIDE_CONSTRAINT" val="%7b%22slideConstraint%22%3a%7b%22seriesAreas%22%3a%5b%5d%2c%22singleAreas%22%3a%5b%7b%22shapes%22%3a%5b50%5d%2c%22serialConstraintIndex%22%3a-1%2c%22areatextmark%22%3a0%2c%22pictureprocessmark%22%3a0%7d%2c%7b%22shapes%22%3a%5b83%5d%2c%22serialConstraintIndex%22%3a-1%2c%22areatextmark%22%3a0%2c%22pictureprocessmark%22%3a0%7d%5d%7d%7d"/>
  <p:tag name="KSO_WM_SLIDE_COLORSCHEME_VERSION" val="3.2"/>
  <p:tag name="KSO_WM_TEMPLATE_SUBCATEGORY" val="0"/>
</p:tagLst>
</file>

<file path=ppt/tags/tag545.xml><?xml version="1.0" encoding="utf-8"?>
<p:tagLst xmlns:p="http://schemas.openxmlformats.org/presentationml/2006/main">
  <p:tag name="KSO_WM_UNIT_PLACING_PICTURE_USER_VIEWPORT" val="{&quot;height&quot;:10808.406299212598,&quot;width&quot;:19200}"/>
</p:tagLst>
</file>

<file path=ppt/tags/tag546.xml><?xml version="1.0" encoding="utf-8"?>
<p:tagLst xmlns:p="http://schemas.openxmlformats.org/presentationml/2006/main">
  <p:tag name="KSO_WM_UNIT_ISCONTENTSTITLE" val="0"/>
  <p:tag name="KSO_WM_UNIT_PRESET_TEXT" val="月末工作汇报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1730_1*a*1"/>
  <p:tag name="KSO_WM_TEMPLATE_CATEGORY" val="custom"/>
  <p:tag name="KSO_WM_TEMPLATE_INDEX" val="20191730"/>
  <p:tag name="KSO_WM_UNIT_LAYERLEVEL" val="1"/>
  <p:tag name="KSO_WM_TAG_VERSION" val="1.0"/>
  <p:tag name="KSO_WM_BEAUTIFY_FLAG" val="#wm#"/>
  <p:tag name="KSO_WM_UNIT_NOCLEAR" val="0"/>
  <p:tag name="KSO_WM_UNIT_ISNUMDGMTITLE" val="0"/>
</p:tagLst>
</file>

<file path=ppt/tags/tag547.xml><?xml version="1.0" encoding="utf-8"?>
<p:tagLst xmlns:p="http://schemas.openxmlformats.org/presentationml/2006/main">
  <p:tag name="KSO_WM_UNIT_ISCONTENTSTITLE" val="0"/>
  <p:tag name="KSO_WM_UNIT_PRESET_TEXT" val="汇/报/部/门/名/称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1730_1*b*1"/>
  <p:tag name="KSO_WM_TEMPLATE_CATEGORY" val="custom"/>
  <p:tag name="KSO_WM_TEMPLATE_INDEX" val="20191730"/>
  <p:tag name="KSO_WM_UNIT_LAYERLEVEL" val="1"/>
  <p:tag name="KSO_WM_TAG_VERSION" val="1.0"/>
  <p:tag name="KSO_WM_BEAUTIFY_FLAG" val="#wm#"/>
  <p:tag name="KSO_WM_UNIT_NOCLEAR" val="0"/>
  <p:tag name="KSO_WM_UNIT_ISNUMDGMTITLE" val="0"/>
</p:tagLst>
</file>

<file path=ppt/tags/tag548.xml><?xml version="1.0" encoding="utf-8"?>
<p:tagLst xmlns:p="http://schemas.openxmlformats.org/presentationml/2006/main">
  <p:tag name="KSO_WM_SLIDE_ID" val="custom20191730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730"/>
  <p:tag name="KSO_WM_SLIDE_LAYOUT" val="a_b"/>
  <p:tag name="KSO_WM_SLIDE_LAYOUT_CNT" val="1_1"/>
  <p:tag name="KSO_WM_TEMPLATE_THUMBS_INDEX" val="1、2、3、4、5、6、7、8、9、10、11、12、13、14、15、19"/>
  <p:tag name="KSO_WM_SLIDE_COVER_HASPICTURE" val="2"/>
  <p:tag name="KSO_WM_TEMPLATE_SUBCATEGORY" val="0"/>
  <p:tag name="KSO_WM_TEMPLATE_MASTER_TYPE" val="1"/>
  <p:tag name="KSO_WM_TEMPLATE_COLOR_TYPE" val="0"/>
</p:tagLst>
</file>

<file path=ppt/tags/tag549.xml><?xml version="1.0" encoding="utf-8"?>
<p:tagLst xmlns:p="http://schemas.openxmlformats.org/presentationml/2006/main">
  <p:tag name="KSO_WM_UNIT_PRESET_TEXT" val="点击输入正文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071_1*f*1"/>
  <p:tag name="KSO_WM_TEMPLATE_CATEGORY" val="diagram"/>
  <p:tag name="KSO_WM_TEMPLATE_INDEX" val="20201071"/>
  <p:tag name="KSO_WM_UNIT_LAYERLEVEL" val="1"/>
  <p:tag name="KSO_WM_TAG_VERSION" val="1.0"/>
  <p:tag name="KSO_WM_BEAUTIFY_FLAG" val="#wm#"/>
  <p:tag name="KSO_WM_UNIT_SHOW_EDIT_AREA_INDICATION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071_1*a*1"/>
  <p:tag name="KSO_WM_TEMPLATE_CATEGORY" val="diagram"/>
  <p:tag name="KSO_WM_TEMPLATE_INDEX" val="20201071"/>
  <p:tag name="KSO_WM_UNIT_LAYERLEVEL" val="1"/>
  <p:tag name="KSO_WM_TAG_VERSION" val="1.0"/>
  <p:tag name="KSO_WM_BEAUTIFY_FLAG" val="#wm#"/>
  <p:tag name="KSO_WM_UNIT_SHOW_EDIT_AREA_INDICATION" val="1"/>
</p:tagLst>
</file>

<file path=ppt/tags/tag551.xml><?xml version="1.0" encoding="utf-8"?>
<p:tagLst xmlns:p="http://schemas.openxmlformats.org/presentationml/2006/main">
  <p:tag name="KSO_WM_UNIT_PLACING_PICTURE_USER_VIEWPORT" val="{&quot;height&quot;:4800,&quot;width&quot;:7200}"/>
</p:tagLst>
</file>

<file path=ppt/tags/tag552.xml><?xml version="1.0" encoding="utf-8"?>
<p:tagLst xmlns:p="http://schemas.openxmlformats.org/presentationml/2006/main">
  <p:tag name="KSO_WM_SLIDE_ID" val="diagram20201071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960*486"/>
  <p:tag name="KSO_WM_SLIDE_POSITION" val="0*54"/>
  <p:tag name="KSO_WM_TAG_VERSION" val="1.0"/>
  <p:tag name="KSO_WM_BEAUTIFY_FLAG" val="#wm#"/>
  <p:tag name="KSO_WM_TEMPLATE_CATEGORY" val="diagram"/>
  <p:tag name="KSO_WM_TEMPLATE_INDEX" val="20201071"/>
  <p:tag name="KSO_WM_SLIDE_LAYOUT" val="a_d_f"/>
  <p:tag name="KSO_WM_SLIDE_LAYOUT_CNT" val="1_3_1"/>
  <p:tag name="KSO_WM_UNIT_SHOW_EDIT_AREA_INDICATION" val="1"/>
</p:tagLst>
</file>

<file path=ppt/tags/tag553.xml><?xml version="1.0" encoding="utf-8"?>
<p:tagLst xmlns:p="http://schemas.openxmlformats.org/presentationml/2006/main">
  <p:tag name="KSO_WM_UNIT_ISCONTENTSTITLE" val="0"/>
  <p:tag name="KSO_WM_UNIT_PRESET_TEXT" val="输入大标题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435_1*a*1"/>
  <p:tag name="KSO_WM_TEMPLATE_CATEGORY" val="diagram"/>
  <p:tag name="KSO_WM_TEMPLATE_INDEX" val="20200435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48.6960749884"/>
  <p:tag name="KSO_WM_UNIT_PLACING_PICTURE_USER_VIEWPORT" val="{&quot;height&quot;:890,&quot;width&quot;:7909}"/>
</p:tagLst>
</file>

<file path=ppt/tags/tag554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435_1*f*1"/>
  <p:tag name="KSO_WM_TEMPLATE_CATEGORY" val="diagram"/>
  <p:tag name="KSO_WM_TEMPLATE_INDEX" val="20200435"/>
  <p:tag name="KSO_WM_UNIT_LAYERLEVEL" val="1"/>
  <p:tag name="KSO_WM_TAG_VERSION" val="1.0"/>
  <p:tag name="KSO_WM_BEAUTIFY_FLAG" val="#wm#"/>
  <p:tag name="KSO_WM_UNIT_DEFAULT_FONT" val="0;0;0"/>
  <p:tag name="KSO_WM_UNIT_BLOCK" val="0"/>
  <p:tag name="KSO_WM_UNIT_PLACING_PICTURE" val="43648.6960749884"/>
  <p:tag name="KSO_WM_UNIT_PLACING_PICTURE_USER_VIEWPORT" val="{&quot;height&quot;:6661,&quot;width&quot;:8318}"/>
</p:tagLst>
</file>

<file path=ppt/tags/tag555.xml><?xml version="1.0" encoding="utf-8"?>
<p:tagLst xmlns:p="http://schemas.openxmlformats.org/presentationml/2006/main">
  <p:tag name="KSO_WM_UNIT_PLACING_PICTURE_USER_VIEWPORT" val="{&quot;height&quot;:10571,&quot;width&quot;:8014}"/>
</p:tagLst>
</file>

<file path=ppt/tags/tag556.xml><?xml version="1.0" encoding="utf-8"?>
<p:tagLst xmlns:p="http://schemas.openxmlformats.org/presentationml/2006/main">
  <p:tag name="KSO_WM_SLIDE_ID" val="diagram20200435_1"/>
  <p:tag name="KSO_WM_TEMPLATE_SUBCATEGORY" val="0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915*540"/>
  <p:tag name="KSO_WM_SLIDE_POSITION" val="44*0"/>
  <p:tag name="KSO_WM_TAG_VERSION" val="1.0"/>
  <p:tag name="KSO_WM_BEAUTIFY_FLAG" val="#wm#"/>
  <p:tag name="KSO_WM_TEMPLATE_CATEGORY" val="diagram"/>
  <p:tag name="KSO_WM_TEMPLATE_INDEX" val="20200435"/>
  <p:tag name="KSO_WM_SLIDE_LAYOUT" val="a_d_f"/>
  <p:tag name="KSO_WM_SLIDE_LAYOUT_CNT" val="1_1_1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&quot;NaN&quot;,&quot;top&quot;:&quot;NaN&quot;,&quot;right&quot;:&quot;NaN&quot;,&quot;bottom&quot;:&quot;NaN&quot;}]}"/>
  <p:tag name="KSO_WM_SLIDE_BACKGROUND" val="[&quot;general&quot;]"/>
  <p:tag name="KSO_WM_SLIDE_RATIO" val="1.777778"/>
  <p:tag name="KSO_WM_TEMPLATE_MASTER_TYPE" val="0"/>
  <p:tag name="KSO_WM_TEMPLATE_COLOR_TYPE" val="0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i*2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i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59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7_1*a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PRESET_TEXT" val="点击添加标题内容"/>
  <p:tag name="KSO_WM_UNIT_ISNUMDGMTITLE" val="0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SLIDE_ID" val="diagram20201597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7"/>
  <p:tag name="KSO_WM_SLIDE_LAYOUT" val="a_d"/>
  <p:tag name="KSO_WM_SLIDE_LAYOUT_CNT" val="1_4"/>
  <p:tag name="KSO_WM_SLIDE_TYPE" val="text"/>
  <p:tag name="KSO_WM_SLIDE_SUBTYPE" val="picTxt"/>
  <p:tag name="KSO_WM_SLIDE_SIZE" val="886*451"/>
  <p:tag name="KSO_WM_SLIDE_POSITION" val="37*40"/>
  <p:tag name="KSO_WM_TEMPLATE_MASTER_TYPE" val="0"/>
  <p:tag name="KSO_WM_TEMPLATE_COLOR_TYPE" val="1"/>
</p:tagLst>
</file>

<file path=ppt/tags/tag561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562.xml><?xml version="1.0" encoding="utf-8"?>
<p:tagLst xmlns:p="http://schemas.openxmlformats.org/presentationml/2006/main">
  <p:tag name="COMMONDATA" val="eyJoZGlkIjoiYWRlMGU4ZjVmNGZjNjhmM2RhZWI3YjI3YzM1NzllYzcifQ==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0191730">
      <a:dk1>
        <a:srgbClr val="000000"/>
      </a:dk1>
      <a:lt1>
        <a:srgbClr val="FFFFFF"/>
      </a:lt1>
      <a:dk2>
        <a:srgbClr val="F4F7DD"/>
      </a:dk2>
      <a:lt2>
        <a:srgbClr val="FFFFFF"/>
      </a:lt2>
      <a:accent1>
        <a:srgbClr val="C6D65B"/>
      </a:accent1>
      <a:accent2>
        <a:srgbClr val="15C2FF"/>
      </a:accent2>
      <a:accent3>
        <a:srgbClr val="4CC5F0"/>
      </a:accent3>
      <a:accent4>
        <a:srgbClr val="7DCF87"/>
      </a:accent4>
      <a:accent5>
        <a:srgbClr val="43B651"/>
      </a:accent5>
      <a:accent6>
        <a:srgbClr val="DBF3FC"/>
      </a:accent6>
      <a:hlink>
        <a:srgbClr val="BFBFBF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2077</Words>
  <Application>WPS 演示</Application>
  <PresentationFormat>宽屏</PresentationFormat>
  <Paragraphs>717</Paragraphs>
  <Slides>36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61" baseType="lpstr">
      <vt:lpstr>Arial</vt:lpstr>
      <vt:lpstr>宋体</vt:lpstr>
      <vt:lpstr>Wingdings</vt:lpstr>
      <vt:lpstr>Calibri</vt:lpstr>
      <vt:lpstr>微软雅黑</vt:lpstr>
      <vt:lpstr>Agency FB</vt:lpstr>
      <vt:lpstr>方正粗倩简体</vt:lpstr>
      <vt:lpstr>Times New Roman</vt:lpstr>
      <vt:lpstr>楷体</vt:lpstr>
      <vt:lpstr>Calibri</vt:lpstr>
      <vt:lpstr>Segoe UI</vt:lpstr>
      <vt:lpstr>微软雅黑 Light</vt:lpstr>
      <vt:lpstr>等线</vt:lpstr>
      <vt:lpstr>Arial Unicode MS</vt:lpstr>
      <vt:lpstr>汉仪晓波画报黑W</vt:lpstr>
      <vt:lpstr>方正圆体</vt:lpstr>
      <vt:lpstr>华文中宋</vt:lpstr>
      <vt:lpstr>华文楷体</vt:lpstr>
      <vt:lpstr>华文隶书</vt:lpstr>
      <vt:lpstr>方正兰亭超细黑简体</vt:lpstr>
      <vt:lpstr>黑体</vt:lpstr>
      <vt:lpstr>等线 Light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十月活动介绍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自是白衣卿相</cp:lastModifiedBy>
  <cp:revision>211</cp:revision>
  <dcterms:created xsi:type="dcterms:W3CDTF">2016-12-23T13:27:00Z</dcterms:created>
  <dcterms:modified xsi:type="dcterms:W3CDTF">2022-09-25T06:47:06Z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3E242CE311C84245A7953117C860CE83</vt:lpwstr>
  </property>
  <property fmtid="{D5CDD505-2E9C-101B-9397-08002B2CF9AE}" pid="3" name="KSOProductBuildVer">
    <vt:lpwstr>2052-11.1.0.12156</vt:lpwstr>
  </property>
</Properties>
</file>